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"/>
  </p:notesMasterIdLst>
  <p:sldIdLst>
    <p:sldId id="258" r:id="rId2"/>
  </p:sldIdLst>
  <p:sldSz cx="24384000" cy="17237075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400" rtl="0" fontAlgn="auto" latinLnBrk="0" hangingPunct="0">
      <a:lnSpc>
        <a:spcPts val="6900"/>
      </a:lnSpc>
      <a:spcBef>
        <a:spcPts val="0"/>
      </a:spcBef>
      <a:spcAft>
        <a:spcPts val="0"/>
      </a:spcAft>
      <a:buClrTx/>
      <a:buSzPct val="100000"/>
      <a:buFontTx/>
      <a:buChar char="-"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1pPr>
    <a:lvl2pPr marL="457200" marR="0" indent="0" algn="l" defTabSz="2438400" rtl="0" fontAlgn="auto" latinLnBrk="0" hangingPunct="0">
      <a:lnSpc>
        <a:spcPts val="6900"/>
      </a:lnSpc>
      <a:spcBef>
        <a:spcPts val="0"/>
      </a:spcBef>
      <a:spcAft>
        <a:spcPts val="0"/>
      </a:spcAft>
      <a:buClrTx/>
      <a:buSzPct val="100000"/>
      <a:buFontTx/>
      <a:buChar char="-"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2pPr>
    <a:lvl3pPr marL="914400" marR="0" indent="0" algn="l" defTabSz="2438400" rtl="0" fontAlgn="auto" latinLnBrk="0" hangingPunct="0">
      <a:lnSpc>
        <a:spcPts val="6900"/>
      </a:lnSpc>
      <a:spcBef>
        <a:spcPts val="0"/>
      </a:spcBef>
      <a:spcAft>
        <a:spcPts val="0"/>
      </a:spcAft>
      <a:buClrTx/>
      <a:buSzPct val="100000"/>
      <a:buFontTx/>
      <a:buChar char="-"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3pPr>
    <a:lvl4pPr marL="1371600" marR="0" indent="0" algn="l" defTabSz="2438400" rtl="0" fontAlgn="auto" latinLnBrk="0" hangingPunct="0">
      <a:lnSpc>
        <a:spcPts val="6900"/>
      </a:lnSpc>
      <a:spcBef>
        <a:spcPts val="0"/>
      </a:spcBef>
      <a:spcAft>
        <a:spcPts val="0"/>
      </a:spcAft>
      <a:buClrTx/>
      <a:buSzPct val="100000"/>
      <a:buFontTx/>
      <a:buChar char="-"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4pPr>
    <a:lvl5pPr marL="1828800" marR="0" indent="0" algn="l" defTabSz="2438400" rtl="0" fontAlgn="auto" latinLnBrk="0" hangingPunct="0">
      <a:lnSpc>
        <a:spcPts val="6900"/>
      </a:lnSpc>
      <a:spcBef>
        <a:spcPts val="0"/>
      </a:spcBef>
      <a:spcAft>
        <a:spcPts val="0"/>
      </a:spcAft>
      <a:buClrTx/>
      <a:buSzPct val="100000"/>
      <a:buFontTx/>
      <a:buChar char="-"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5pPr>
    <a:lvl6pPr marL="0" marR="0" indent="2286000" algn="l" defTabSz="2438400" rtl="0" fontAlgn="auto" latinLnBrk="0" hangingPunct="0">
      <a:lnSpc>
        <a:spcPts val="6900"/>
      </a:lnSpc>
      <a:spcBef>
        <a:spcPts val="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6pPr>
    <a:lvl7pPr marL="0" marR="0" indent="2743200" algn="l" defTabSz="2438400" rtl="0" fontAlgn="auto" latinLnBrk="0" hangingPunct="0">
      <a:lnSpc>
        <a:spcPts val="6900"/>
      </a:lnSpc>
      <a:spcBef>
        <a:spcPts val="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7pPr>
    <a:lvl8pPr marL="0" marR="0" indent="3200400" algn="l" defTabSz="2438400" rtl="0" fontAlgn="auto" latinLnBrk="0" hangingPunct="0">
      <a:lnSpc>
        <a:spcPts val="6900"/>
      </a:lnSpc>
      <a:spcBef>
        <a:spcPts val="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8pPr>
    <a:lvl9pPr marL="0" marR="0" indent="3657600" algn="l" defTabSz="2438400" rtl="0" fontAlgn="auto" latinLnBrk="0" hangingPunct="0">
      <a:lnSpc>
        <a:spcPts val="6900"/>
      </a:lnSpc>
      <a:spcBef>
        <a:spcPts val="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992A9C5-3967-4861-AAFD-EDA86CDF2822}" v="19" dt="2025-08-04T17:33:01.137"/>
    <p1510:client id="{1394299D-32D8-4F65-A6AD-AAA194765989}" v="221" dt="2025-08-04T13:06:56.077"/>
    <p1510:client id="{13E043A3-0126-4E23-9C02-5D98EBD9E4C1}" v="35" dt="2025-08-04T13:35:17.559"/>
    <p1510:client id="{18312885-2925-4613-AA6F-549B5ADDD2B7}" v="2" dt="2025-08-04T11:12:57.608"/>
    <p1510:client id="{1C8E664F-AD24-4A29-8F0A-1B8040D9592A}" v="107" dt="2025-08-04T17:20:53.174"/>
    <p1510:client id="{1CE352E0-50A0-41B5-ADE4-05F3B0CB1F40}" v="8" dt="2025-08-04T08:23:18.075"/>
    <p1510:client id="{2B762376-3C2D-48CC-9FBA-4AA120D0E570}" v="74" dt="2025-08-04T11:12:03.494"/>
    <p1510:client id="{2D286E94-E929-417B-95FE-CA791FA63520}" v="3723" dt="2025-08-03T17:28:28.962"/>
    <p1510:client id="{465FD8F6-A2A1-45E5-8FEB-D3968B696E74}" v="166" dt="2025-08-04T08:50:21.502"/>
    <p1510:client id="{6FA846BD-2E94-4C79-B998-88AB7DCBA5EE}" v="448" dt="2025-08-03T12:58:48.793"/>
    <p1510:client id="{7501F228-7578-44B3-9076-408B5BA6A8E2}" v="3" dt="2025-08-03T20:13:03.883"/>
    <p1510:client id="{764850B0-A6C5-479A-9CD9-F337A365176B}" v="49" dt="2025-08-03T20:15:56.473"/>
    <p1510:client id="{F1716341-F6FF-4F62-94C4-98D3E2301FF7}" v="3" dt="2025-08-04T11:14:55.189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round/>
            </a:ln>
          </a:left>
          <a:right>
            <a:ln w="25400" cap="flat">
              <a:solidFill>
                <a:srgbClr val="000000"/>
              </a:solidFill>
              <a:prstDash val="solid"/>
              <a:round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25400" cap="flat">
              <a:solidFill>
                <a:srgbClr val="000000"/>
              </a:solidFill>
              <a:prstDash val="solid"/>
              <a:round/>
            </a:ln>
          </a:insideH>
          <a:insideV>
            <a:ln w="254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round/>
            </a:ln>
          </a:left>
          <a:right>
            <a:ln w="25400" cap="flat">
              <a:solidFill>
                <a:srgbClr val="000000"/>
              </a:solidFill>
              <a:prstDash val="solid"/>
              <a:round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25400" cap="flat">
              <a:solidFill>
                <a:srgbClr val="000000"/>
              </a:solidFill>
              <a:prstDash val="solid"/>
              <a:round/>
            </a:ln>
          </a:insideH>
          <a:insideV>
            <a:ln w="254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round/>
            </a:ln>
          </a:left>
          <a:right>
            <a:ln w="25400" cap="flat">
              <a:solidFill>
                <a:srgbClr val="000000"/>
              </a:solidFill>
              <a:prstDash val="solid"/>
              <a:round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25400" cap="flat">
              <a:solidFill>
                <a:srgbClr val="000000"/>
              </a:solidFill>
              <a:prstDash val="solid"/>
              <a:round/>
            </a:ln>
          </a:insideH>
          <a:insideV>
            <a:ln w="254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round/>
            </a:ln>
          </a:left>
          <a:right>
            <a:ln w="25400" cap="flat">
              <a:solidFill>
                <a:srgbClr val="000000"/>
              </a:solidFill>
              <a:prstDash val="solid"/>
              <a:round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25400" cap="flat">
              <a:solidFill>
                <a:srgbClr val="000000"/>
              </a:solidFill>
              <a:prstDash val="solid"/>
              <a:round/>
            </a:ln>
          </a:insideH>
          <a:insideV>
            <a:ln w="254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CAECDD"/>
          </a:solidFill>
        </a:fill>
      </a:tcStyle>
    </a:wholeTbl>
    <a:band2H>
      <a:tcTxStyle/>
      <a:tcStyle>
        <a:tcBdr/>
        <a:fill>
          <a:solidFill>
            <a:srgbClr val="E6F6EF"/>
          </a:solidFill>
        </a:fill>
      </a:tcStyle>
    </a:band2H>
    <a:firstCol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016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016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wholeTbl>
    <a:band2H>
      <a:tcTxStyle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firstCol>
    <a:la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016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lastRow>
    <a:fir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016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CCCCE6"/>
          </a:solidFill>
        </a:fill>
      </a:tcStyle>
    </a:wholeTbl>
    <a:band2H>
      <a:tcTxStyle/>
      <a:tcStyle>
        <a:tcBdr/>
        <a:fill>
          <a:solidFill>
            <a:srgbClr val="E7E7F3"/>
          </a:solidFill>
        </a:fill>
      </a:tcStyle>
    </a:band2H>
    <a:firstCol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016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016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noFill/>
              <a:miter lim="400000"/>
            </a:ln>
          </a:right>
          <a:top>
            <a:ln w="25400" cap="flat">
              <a:noFill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noFill/>
              <a:miter lim="400000"/>
            </a:ln>
          </a:insideH>
          <a:insideV>
            <a:ln w="254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noFill/>
              <a:miter lim="400000"/>
            </a:ln>
          </a:right>
          <a:top>
            <a:ln w="25400" cap="flat">
              <a:noFill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noFill/>
              <a:miter lim="400000"/>
            </a:ln>
          </a:insideH>
          <a:insideV>
            <a:ln w="254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noFill/>
              <a:miter lim="400000"/>
            </a:ln>
          </a:right>
          <a:top>
            <a:ln w="127000" cap="flat">
              <a:solidFill>
                <a:srgbClr val="000000"/>
              </a:solidFill>
              <a:prstDash val="solid"/>
              <a:round/>
            </a:ln>
          </a:top>
          <a:bottom>
            <a:ln w="63500" cap="flat">
              <a:solidFill>
                <a:srgbClr val="000000"/>
              </a:solidFill>
              <a:prstDash val="solid"/>
              <a:round/>
            </a:ln>
          </a:bottom>
          <a:insideH>
            <a:ln w="25400" cap="flat">
              <a:noFill/>
              <a:miter lim="400000"/>
            </a:ln>
          </a:insideH>
          <a:insideV>
            <a:ln w="25400" cap="flat">
              <a:noFill/>
              <a:miter lim="400000"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lastRow>
    <a:fir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noFill/>
              <a:miter lim="400000"/>
            </a:ln>
          </a:right>
          <a:top>
            <a:ln w="63500" cap="flat">
              <a:solidFill>
                <a:srgbClr val="000000"/>
              </a:solidFill>
              <a:prstDash val="solid"/>
              <a:round/>
            </a:ln>
          </a:top>
          <a:bottom>
            <a:ln w="63500" cap="flat">
              <a:solidFill>
                <a:srgbClr val="000000"/>
              </a:solidFill>
              <a:prstDash val="solid"/>
              <a:round/>
            </a:ln>
          </a:bottom>
          <a:insideH>
            <a:ln w="25400" cap="flat">
              <a:noFill/>
              <a:miter lim="400000"/>
            </a:ln>
          </a:insideH>
          <a:insideV>
            <a:ln w="254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1016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chemeClr val="accent3">
            <a:lumOff val="44000"/>
          </a:schemeClr>
        </a:fontRef>
        <a:schemeClr val="accent3">
          <a:lumOff val="44000"/>
        </a:schemeClr>
      </a:tcTxStyle>
      <a:tcStyle>
        <a:tcBdr>
          <a:left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left>
          <a:right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right>
          <a:top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top>
          <a:bottom>
            <a:ln w="1016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bottom>
          <a:insideH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H>
          <a:insideV>
            <a:ln w="25400" cap="flat">
              <a:solidFill>
                <a:schemeClr val="accent3">
                  <a:lumOff val="44000"/>
                </a:schemeClr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jpeg>
</file>

<file path=ppt/media/image4.png>
</file>

<file path=ppt/media/image5.tif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004888" y="685800"/>
            <a:ext cx="4848225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2438400" latinLnBrk="0">
      <a:spcBef>
        <a:spcPts val="1100"/>
      </a:spcBef>
      <a:defRPr sz="3200">
        <a:latin typeface="+mn-lt"/>
        <a:ea typeface="+mn-ea"/>
        <a:cs typeface="+mn-cs"/>
        <a:sym typeface="Arial"/>
      </a:defRPr>
    </a:lvl1pPr>
    <a:lvl2pPr indent="228600" defTabSz="2438400" latinLnBrk="0">
      <a:spcBef>
        <a:spcPts val="1100"/>
      </a:spcBef>
      <a:defRPr sz="3200">
        <a:latin typeface="+mn-lt"/>
        <a:ea typeface="+mn-ea"/>
        <a:cs typeface="+mn-cs"/>
        <a:sym typeface="Arial"/>
      </a:defRPr>
    </a:lvl2pPr>
    <a:lvl3pPr indent="457200" defTabSz="2438400" latinLnBrk="0">
      <a:spcBef>
        <a:spcPts val="1100"/>
      </a:spcBef>
      <a:defRPr sz="3200">
        <a:latin typeface="+mn-lt"/>
        <a:ea typeface="+mn-ea"/>
        <a:cs typeface="+mn-cs"/>
        <a:sym typeface="Arial"/>
      </a:defRPr>
    </a:lvl3pPr>
    <a:lvl4pPr indent="685800" defTabSz="2438400" latinLnBrk="0">
      <a:spcBef>
        <a:spcPts val="1100"/>
      </a:spcBef>
      <a:defRPr sz="3200">
        <a:latin typeface="+mn-lt"/>
        <a:ea typeface="+mn-ea"/>
        <a:cs typeface="+mn-cs"/>
        <a:sym typeface="Arial"/>
      </a:defRPr>
    </a:lvl4pPr>
    <a:lvl5pPr indent="914400" defTabSz="2438400" latinLnBrk="0">
      <a:spcBef>
        <a:spcPts val="1100"/>
      </a:spcBef>
      <a:defRPr sz="3200">
        <a:latin typeface="+mn-lt"/>
        <a:ea typeface="+mn-ea"/>
        <a:cs typeface="+mn-cs"/>
        <a:sym typeface="Arial"/>
      </a:defRPr>
    </a:lvl5pPr>
    <a:lvl6pPr indent="1143000" defTabSz="2438400" latinLnBrk="0">
      <a:spcBef>
        <a:spcPts val="1100"/>
      </a:spcBef>
      <a:defRPr sz="3200">
        <a:latin typeface="+mn-lt"/>
        <a:ea typeface="+mn-ea"/>
        <a:cs typeface="+mn-cs"/>
        <a:sym typeface="Arial"/>
      </a:defRPr>
    </a:lvl6pPr>
    <a:lvl7pPr indent="1371600" defTabSz="2438400" latinLnBrk="0">
      <a:spcBef>
        <a:spcPts val="1100"/>
      </a:spcBef>
      <a:defRPr sz="3200">
        <a:latin typeface="+mn-lt"/>
        <a:ea typeface="+mn-ea"/>
        <a:cs typeface="+mn-cs"/>
        <a:sym typeface="Arial"/>
      </a:defRPr>
    </a:lvl7pPr>
    <a:lvl8pPr indent="1600200" defTabSz="2438400" latinLnBrk="0">
      <a:spcBef>
        <a:spcPts val="1100"/>
      </a:spcBef>
      <a:defRPr sz="3200">
        <a:latin typeface="+mn-lt"/>
        <a:ea typeface="+mn-ea"/>
        <a:cs typeface="+mn-cs"/>
        <a:sym typeface="Arial"/>
      </a:defRPr>
    </a:lvl8pPr>
    <a:lvl9pPr indent="1828800" defTabSz="2438400" latinLnBrk="0">
      <a:spcBef>
        <a:spcPts val="1100"/>
      </a:spcBef>
      <a:defRPr sz="3200">
        <a:latin typeface="+mn-lt"/>
        <a:ea typeface="+mn-ea"/>
        <a:cs typeface="+mn-cs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ti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 descr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5322"/>
            <a:ext cx="24384001" cy="17237076"/>
          </a:xfrm>
          <a:prstGeom prst="rect">
            <a:avLst/>
          </a:prstGeom>
          <a:ln w="12700">
            <a:miter lim="400000"/>
          </a:ln>
        </p:spPr>
      </p:pic>
      <p:sp>
        <p:nvSpPr>
          <p:cNvPr id="14" name="Title Text"/>
          <p:cNvSpPr txBox="1">
            <a:spLocks noGrp="1"/>
          </p:cNvSpPr>
          <p:nvPr>
            <p:ph type="title"/>
          </p:nvPr>
        </p:nvSpPr>
        <p:spPr>
          <a:xfrm>
            <a:off x="3048000" y="3106929"/>
            <a:ext cx="19579171" cy="2484483"/>
          </a:xfrm>
          <a:prstGeom prst="rect">
            <a:avLst/>
          </a:prstGeom>
        </p:spPr>
        <p:txBody>
          <a:bodyPr/>
          <a:lstStyle>
            <a:lvl1pPr>
              <a:tabLst>
                <a:tab pos="5410200" algn="l"/>
              </a:tabLst>
            </a:lvl1pPr>
          </a:lstStyle>
          <a:p>
            <a:r>
              <a:t>Title Text</a:t>
            </a:r>
          </a:p>
        </p:txBody>
      </p:sp>
      <p:sp>
        <p:nvSpPr>
          <p:cNvPr id="1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048000" y="5665892"/>
            <a:ext cx="19579171" cy="124490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SzTx/>
              <a:buNone/>
              <a:defRPr sz="6400">
                <a:solidFill>
                  <a:srgbClr val="686868"/>
                </a:solidFill>
              </a:defRPr>
            </a:lvl1pPr>
            <a:lvl2pPr marL="1083910" indent="-637823">
              <a:defRPr sz="6400">
                <a:solidFill>
                  <a:srgbClr val="686868"/>
                </a:solidFill>
              </a:defRPr>
            </a:lvl2pPr>
            <a:lvl3pPr marL="1536348" indent="-637823">
              <a:defRPr sz="6400">
                <a:solidFill>
                  <a:srgbClr val="686868"/>
                </a:solidFill>
              </a:defRPr>
            </a:lvl3pPr>
            <a:lvl4pPr marL="1982435" indent="-637823">
              <a:defRPr sz="6400">
                <a:solidFill>
                  <a:srgbClr val="686868"/>
                </a:solidFill>
              </a:defRPr>
            </a:lvl4pPr>
            <a:lvl5pPr marL="2412296" indent="-615246">
              <a:defRPr sz="6400">
                <a:solidFill>
                  <a:srgbClr val="686868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6" name="Picture 46" descr="Picture 4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6534" y="14491911"/>
            <a:ext cx="2006601" cy="2234436"/>
          </a:xfrm>
          <a:prstGeom prst="rect">
            <a:avLst/>
          </a:prstGeom>
          <a:ln w="12700">
            <a:miter lim="400000"/>
          </a:ln>
        </p:spPr>
      </p:pic>
      <p:sp>
        <p:nvSpPr>
          <p:cNvPr id="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-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itle Text"/>
          <p:cNvSpPr txBox="1">
            <a:spLocks noGrp="1"/>
          </p:cNvSpPr>
          <p:nvPr>
            <p:ph type="title"/>
          </p:nvPr>
        </p:nvSpPr>
        <p:spPr>
          <a:xfrm>
            <a:off x="5030390" y="965097"/>
            <a:ext cx="15537657" cy="2670849"/>
          </a:xfrm>
          <a:prstGeom prst="rect">
            <a:avLst/>
          </a:prstGeom>
          <a:ln w="25400"/>
        </p:spPr>
        <p:txBody>
          <a:bodyPr lIns="71437" tIns="71437" rIns="71437" bIns="71437">
            <a:noAutofit/>
          </a:bodyPr>
          <a:lstStyle>
            <a:lvl1pPr defTabSz="1821656">
              <a:defRPr sz="4600">
                <a:solidFill>
                  <a:srgbClr val="575757"/>
                </a:solidFill>
                <a:uFill>
                  <a:solidFill>
                    <a:srgbClr val="575757"/>
                  </a:solidFill>
                </a:uFill>
              </a:defRPr>
            </a:lvl1pPr>
          </a:lstStyle>
          <a:p>
            <a:r>
              <a:t>Title Text</a:t>
            </a:r>
          </a:p>
        </p:txBody>
      </p:sp>
      <p:sp>
        <p:nvSpPr>
          <p:cNvPr id="97" name="Body Level One…"/>
          <p:cNvSpPr txBox="1">
            <a:spLocks noGrp="1"/>
          </p:cNvSpPr>
          <p:nvPr>
            <p:ph type="body" idx="1"/>
          </p:nvPr>
        </p:nvSpPr>
        <p:spPr>
          <a:xfrm>
            <a:off x="5030390" y="3635944"/>
            <a:ext cx="15537657" cy="11895379"/>
          </a:xfrm>
          <a:prstGeom prst="rect">
            <a:avLst/>
          </a:prstGeom>
          <a:ln w="25400"/>
        </p:spPr>
        <p:txBody>
          <a:bodyPr/>
          <a:lstStyle>
            <a:lvl1pPr marL="423333" indent="-423333" defTabSz="1821656">
              <a:spcBef>
                <a:spcPts val="1000"/>
              </a:spcBef>
              <a:buSzPct val="171000"/>
              <a:buChar char="•"/>
              <a:defRPr sz="3200">
                <a:uFill>
                  <a:solidFill>
                    <a:srgbClr val="000000"/>
                  </a:solidFill>
                </a:uFill>
              </a:defRPr>
            </a:lvl1pPr>
            <a:lvl2pPr marL="964353" indent="-423333" defTabSz="1821656">
              <a:spcBef>
                <a:spcPts val="1000"/>
              </a:spcBef>
              <a:buSzPct val="171000"/>
              <a:buChar char="•"/>
              <a:defRPr sz="3200">
                <a:uFill>
                  <a:solidFill>
                    <a:srgbClr val="000000"/>
                  </a:solidFill>
                </a:uFill>
              </a:defRPr>
            </a:lvl2pPr>
            <a:lvl3pPr marL="1614593" indent="-423333" defTabSz="1821656">
              <a:spcBef>
                <a:spcPts val="1000"/>
              </a:spcBef>
              <a:buSzPct val="171000"/>
              <a:buChar char="•"/>
              <a:defRPr sz="3200">
                <a:uFill>
                  <a:solidFill>
                    <a:srgbClr val="000000"/>
                  </a:solidFill>
                </a:uFill>
              </a:defRPr>
            </a:lvl3pPr>
            <a:lvl4pPr marL="2134658" indent="-423333" defTabSz="1821656">
              <a:spcBef>
                <a:spcPts val="1000"/>
              </a:spcBef>
              <a:buSzPct val="171000"/>
              <a:buChar char="•"/>
              <a:defRPr sz="3200">
                <a:uFill>
                  <a:solidFill>
                    <a:srgbClr val="000000"/>
                  </a:solidFill>
                </a:uFill>
              </a:defRPr>
            </a:lvl4pPr>
            <a:lvl5pPr marL="2706158" indent="-423333" defTabSz="1821656">
              <a:spcBef>
                <a:spcPts val="1000"/>
              </a:spcBef>
              <a:buSzPct val="171000"/>
              <a:buChar char="•"/>
              <a:defRPr sz="3200">
                <a:uFill>
                  <a:solidFill>
                    <a:srgbClr val="000000"/>
                  </a:solidFill>
                </a:u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9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840174"/>
            <a:ext cx="24384001" cy="1388164"/>
          </a:xfrm>
          <a:prstGeom prst="rect">
            <a:avLst/>
          </a:prstGeom>
          <a:ln w="12700">
            <a:miter lim="400000"/>
          </a:ln>
        </p:spPr>
      </p:pic>
      <p:pic>
        <p:nvPicPr>
          <p:cNvPr id="99" name="image2.png" descr="image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783" y="15532478"/>
            <a:ext cx="1234955" cy="1388164"/>
          </a:xfrm>
          <a:prstGeom prst="rect">
            <a:avLst/>
          </a:prstGeom>
          <a:ln w="12700"/>
        </p:spPr>
      </p:pic>
      <p:sp>
        <p:nvSpPr>
          <p:cNvPr id="10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192595" y="16271978"/>
            <a:ext cx="833561" cy="852155"/>
          </a:xfrm>
          <a:prstGeom prst="rect">
            <a:avLst/>
          </a:prstGeom>
          <a:ln w="25400"/>
        </p:spPr>
        <p:txBody>
          <a:bodyPr lIns="71437" tIns="71437" rIns="71437" bIns="71437"/>
          <a:lstStyle>
            <a:lvl1pPr defTabSz="910828">
              <a:defRPr sz="46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1" y="14904443"/>
            <a:ext cx="21971003" cy="800500"/>
          </a:xfrm>
          <a:prstGeom prst="rect">
            <a:avLst/>
          </a:prstGeom>
        </p:spPr>
        <p:txBody>
          <a:bodyPr lIns="45719" tIns="45719" rIns="45719" bIns="45719">
            <a:normAutofit/>
          </a:bodyPr>
          <a:lstStyle>
            <a:lvl1pPr marL="0" indent="0" defTabSz="825500">
              <a:buSzTx/>
              <a:buNone/>
              <a:defRPr sz="3600"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Author and Date</a:t>
            </a:r>
          </a:p>
        </p:txBody>
      </p:sp>
      <p:sp>
        <p:nvSpPr>
          <p:cNvPr id="108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3236025"/>
            <a:ext cx="21971004" cy="5841454"/>
          </a:xfrm>
          <a:prstGeom prst="rect">
            <a:avLst/>
          </a:prstGeom>
          <a:ln w="25400"/>
        </p:spPr>
        <p:txBody>
          <a:bodyPr lIns="50800" tIns="50800" rIns="50800" bIns="50800" anchor="b"/>
          <a:lstStyle>
            <a:lvl1pPr defTabSz="2438338">
              <a:lnSpc>
                <a:spcPct val="80000"/>
              </a:lnSpc>
              <a:defRPr sz="11600" spc="-232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Presentation Title</a:t>
            </a:r>
          </a:p>
        </p:txBody>
      </p:sp>
      <p:sp>
        <p:nvSpPr>
          <p:cNvPr id="109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9077477"/>
            <a:ext cx="21971001" cy="2394039"/>
          </a:xfrm>
          <a:prstGeom prst="rect">
            <a:avLst/>
          </a:prstGeom>
          <a:ln w="25400"/>
        </p:spPr>
        <p:txBody>
          <a:bodyPr lIns="50800" tIns="50800" rIns="50800" bIns="50800">
            <a:normAutofit/>
          </a:bodyPr>
          <a:lstStyle>
            <a:lvl1pPr marL="0" indent="0" defTabSz="825500">
              <a:buSzTx/>
              <a:buNone/>
              <a:defRPr sz="5500" b="1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457200" defTabSz="825500">
              <a:buSzTx/>
              <a:buNone/>
              <a:defRPr sz="5500" b="1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914400" defTabSz="825500">
              <a:buSzTx/>
              <a:buNone/>
              <a:defRPr sz="5500" b="1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1371600" defTabSz="825500">
              <a:buSzTx/>
              <a:buNone/>
              <a:defRPr sz="5500" b="1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1828800" defTabSz="825500">
              <a:buSzTx/>
              <a:buNone/>
              <a:defRPr sz="5500" b="1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11025" y="16530235"/>
            <a:ext cx="349455" cy="379591"/>
          </a:xfrm>
          <a:prstGeom prst="rect">
            <a:avLst/>
          </a:prstGeom>
          <a:ln w="25400"/>
        </p:spPr>
        <p:txBody>
          <a:bodyPr lIns="50800" tIns="50800" rIns="50800" bIns="50800" anchor="b"/>
          <a:lstStyle>
            <a:lvl1pPr algn="ctr" defTabSz="584200">
              <a:defRPr sz="18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5" name="Body Level One…"/>
          <p:cNvSpPr txBox="1">
            <a:spLocks noGrp="1"/>
          </p:cNvSpPr>
          <p:nvPr>
            <p:ph type="body" idx="1"/>
          </p:nvPr>
        </p:nvSpPr>
        <p:spPr>
          <a:xfrm>
            <a:off x="3047999" y="5266885"/>
            <a:ext cx="20518971" cy="1003368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Text"/>
          <p:cNvSpPr txBox="1">
            <a:spLocks noGrp="1"/>
          </p:cNvSpPr>
          <p:nvPr>
            <p:ph type="title"/>
          </p:nvPr>
        </p:nvSpPr>
        <p:spPr>
          <a:xfrm>
            <a:off x="1926168" y="11081738"/>
            <a:ext cx="20726401" cy="3420814"/>
          </a:xfrm>
          <a:prstGeom prst="rect">
            <a:avLst/>
          </a:prstGeom>
        </p:spPr>
        <p:txBody>
          <a:bodyPr/>
          <a:lstStyle>
            <a:lvl1pPr>
              <a:defRPr sz="10600" cap="all"/>
            </a:lvl1pPr>
          </a:lstStyle>
          <a:p>
            <a:r>
              <a:t>Title Text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926168" y="7309797"/>
            <a:ext cx="20726401" cy="377194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SzTx/>
              <a:buNone/>
              <a:defRPr sz="5200"/>
            </a:lvl1pPr>
            <a:lvl2pPr marL="0" indent="457200">
              <a:buSzTx/>
              <a:buNone/>
              <a:defRPr sz="5200"/>
            </a:lvl2pPr>
            <a:lvl3pPr marL="0" indent="914400">
              <a:buSzTx/>
              <a:buNone/>
              <a:defRPr sz="5200"/>
            </a:lvl3pPr>
            <a:lvl4pPr marL="0" indent="1371600">
              <a:buSzTx/>
              <a:buNone/>
              <a:defRPr sz="5200"/>
            </a:lvl4pPr>
            <a:lvl5pPr marL="0" indent="1828800">
              <a:buSzTx/>
              <a:buNone/>
              <a:defRPr sz="5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3048000" y="5266885"/>
            <a:ext cx="10054169" cy="10033680"/>
          </a:xfrm>
          <a:prstGeom prst="rect">
            <a:avLst/>
          </a:prstGeom>
        </p:spPr>
        <p:txBody>
          <a:bodyPr>
            <a:normAutofit/>
          </a:bodyPr>
          <a:lstStyle>
            <a:lvl1pPr marL="474096" indent="-474096">
              <a:defRPr sz="7400"/>
            </a:lvl1pPr>
            <a:lvl2pPr marL="999199" indent="-553112">
              <a:defRPr sz="7400"/>
            </a:lvl2pPr>
            <a:lvl3pPr marL="1562260" indent="-663735">
              <a:defRPr sz="7400"/>
            </a:lvl3pPr>
            <a:lvl4pPr marL="2082095" indent="-737483">
              <a:defRPr sz="7400"/>
            </a:lvl4pPr>
            <a:lvl5pPr marL="2508428" indent="-711378">
              <a:defRPr sz="7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itle Text"/>
          <p:cNvSpPr txBox="1">
            <a:spLocks noGrp="1"/>
          </p:cNvSpPr>
          <p:nvPr>
            <p:ph type="title"/>
          </p:nvPr>
        </p:nvSpPr>
        <p:spPr>
          <a:xfrm>
            <a:off x="1219200" y="691611"/>
            <a:ext cx="21945601" cy="2872847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19199" y="3857062"/>
            <a:ext cx="10773836" cy="1611986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SzTx/>
              <a:buNone/>
              <a:defRPr sz="6400" b="1"/>
            </a:lvl1pPr>
            <a:lvl2pPr marL="0" indent="457200">
              <a:buSzTx/>
              <a:buNone/>
              <a:defRPr sz="6400" b="1"/>
            </a:lvl2pPr>
            <a:lvl3pPr marL="0" indent="914400">
              <a:buSzTx/>
              <a:buNone/>
              <a:defRPr sz="6400" b="1"/>
            </a:lvl3pPr>
            <a:lvl4pPr marL="0" indent="1371600">
              <a:buSzTx/>
              <a:buNone/>
              <a:defRPr sz="6400" b="1"/>
            </a:lvl4pPr>
            <a:lvl5pPr marL="0" indent="1828800">
              <a:buSzTx/>
              <a:buNone/>
              <a:defRPr sz="6400" b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3" name="Textplatzhalter 4"/>
          <p:cNvSpPr>
            <a:spLocks noGrp="1"/>
          </p:cNvSpPr>
          <p:nvPr>
            <p:ph type="body" sz="quarter" idx="21"/>
          </p:nvPr>
        </p:nvSpPr>
        <p:spPr>
          <a:xfrm>
            <a:off x="12386734" y="3857062"/>
            <a:ext cx="10778067" cy="1611986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SzTx/>
              <a:buNone/>
              <a:defRPr sz="6400" b="1"/>
            </a:lvl1pPr>
          </a:lstStyle>
          <a:p>
            <a:pPr marL="0" indent="0">
              <a:buSzTx/>
              <a:buNone/>
              <a:defRPr sz="6400" b="1"/>
            </a:pPr>
            <a:endParaRPr/>
          </a:p>
        </p:txBody>
      </p:sp>
      <p:sp>
        <p:nvSpPr>
          <p:cNvPr id="5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Title Text"/>
          <p:cNvSpPr txBox="1">
            <a:spLocks noGrp="1"/>
          </p:cNvSpPr>
          <p:nvPr>
            <p:ph type="title"/>
          </p:nvPr>
        </p:nvSpPr>
        <p:spPr>
          <a:xfrm>
            <a:off x="1219199" y="686293"/>
            <a:ext cx="8022170" cy="2920725"/>
          </a:xfrm>
          <a:prstGeom prst="rect">
            <a:avLst/>
          </a:prstGeom>
        </p:spPr>
        <p:txBody>
          <a:bodyPr anchor="b"/>
          <a:lstStyle>
            <a:lvl1pPr>
              <a:defRPr sz="5200"/>
            </a:lvl1pPr>
          </a:lstStyle>
          <a:p>
            <a:r>
              <a:t>Title Text</a:t>
            </a:r>
          </a:p>
        </p:txBody>
      </p:sp>
      <p:sp>
        <p:nvSpPr>
          <p:cNvPr id="77" name="Body Level One…"/>
          <p:cNvSpPr txBox="1">
            <a:spLocks noGrp="1"/>
          </p:cNvSpPr>
          <p:nvPr>
            <p:ph type="body" idx="1"/>
          </p:nvPr>
        </p:nvSpPr>
        <p:spPr>
          <a:xfrm>
            <a:off x="9533467" y="686293"/>
            <a:ext cx="13631335" cy="14715356"/>
          </a:xfrm>
          <a:prstGeom prst="rect">
            <a:avLst/>
          </a:prstGeom>
        </p:spPr>
        <p:txBody>
          <a:bodyPr>
            <a:normAutofit/>
          </a:bodyPr>
          <a:lstStyle>
            <a:lvl1pPr marL="470893" indent="-470893">
              <a:defRPr sz="8400"/>
            </a:lvl1pPr>
            <a:lvl2pPr marL="984250" indent="-538163">
              <a:defRPr sz="8400"/>
            </a:lvl2pPr>
            <a:lvl3pPr marL="1526382" indent="-627857">
              <a:defRPr sz="8400"/>
            </a:lvl3pPr>
            <a:lvl4pPr marL="2098041" indent="-753429">
              <a:defRPr sz="8400"/>
            </a:lvl4pPr>
            <a:lvl5pPr marL="2523809" indent="-726759">
              <a:defRPr sz="8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8" name="Textplatzhalter 3"/>
          <p:cNvSpPr>
            <a:spLocks noGrp="1"/>
          </p:cNvSpPr>
          <p:nvPr>
            <p:ph type="body" sz="half" idx="21"/>
          </p:nvPr>
        </p:nvSpPr>
        <p:spPr>
          <a:xfrm>
            <a:off x="1219199" y="3607017"/>
            <a:ext cx="8022170" cy="1179463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SzTx/>
              <a:buNone/>
              <a:defRPr sz="3600"/>
            </a:lvl1pPr>
          </a:lstStyle>
          <a:p>
            <a:pPr marL="0" indent="0">
              <a:buSzTx/>
              <a:buNone/>
              <a:defRPr sz="3600"/>
            </a:pPr>
            <a:endParaRPr/>
          </a:p>
        </p:txBody>
      </p:sp>
      <p:sp>
        <p:nvSpPr>
          <p:cNvPr id="7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itle Text"/>
          <p:cNvSpPr txBox="1">
            <a:spLocks noGrp="1"/>
          </p:cNvSpPr>
          <p:nvPr>
            <p:ph type="title"/>
          </p:nvPr>
        </p:nvSpPr>
        <p:spPr>
          <a:xfrm>
            <a:off x="4779435" y="12071273"/>
            <a:ext cx="14630401" cy="1425784"/>
          </a:xfrm>
          <a:prstGeom prst="rect">
            <a:avLst/>
          </a:prstGeom>
        </p:spPr>
        <p:txBody>
          <a:bodyPr anchor="b"/>
          <a:lstStyle>
            <a:lvl1pPr>
              <a:defRPr sz="5200"/>
            </a:lvl1pPr>
          </a:lstStyle>
          <a:p>
            <a:r>
              <a:t>Title Text</a:t>
            </a:r>
          </a:p>
        </p:txBody>
      </p:sp>
      <p:sp>
        <p:nvSpPr>
          <p:cNvPr id="87" name="Bildplatzhalter 2"/>
          <p:cNvSpPr>
            <a:spLocks noGrp="1"/>
          </p:cNvSpPr>
          <p:nvPr>
            <p:ph type="pic" sz="half" idx="21"/>
          </p:nvPr>
        </p:nvSpPr>
        <p:spPr>
          <a:xfrm>
            <a:off x="4779435" y="1542825"/>
            <a:ext cx="14630401" cy="10342246"/>
          </a:xfrm>
          <a:prstGeom prst="rect">
            <a:avLst/>
          </a:prstGeom>
        </p:spPr>
        <p:txBody>
          <a:bodyPr lIns="91439" tIns="45719" rIns="91439" bIns="45719"/>
          <a:lstStyle/>
          <a:p>
            <a:endParaRPr/>
          </a:p>
        </p:txBody>
      </p:sp>
      <p:sp>
        <p:nvSpPr>
          <p:cNvPr id="8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779435" y="13497056"/>
            <a:ext cx="14630401" cy="202163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SzTx/>
              <a:buNone/>
              <a:defRPr sz="3600"/>
            </a:lvl1pPr>
            <a:lvl2pPr marL="0" indent="457200">
              <a:buSzTx/>
              <a:buNone/>
              <a:defRPr sz="3600"/>
            </a:lvl2pPr>
            <a:lvl3pPr marL="0" indent="914400">
              <a:buSzTx/>
              <a:buNone/>
              <a:defRPr sz="3600"/>
            </a:lvl3pPr>
            <a:lvl4pPr marL="0" indent="1371600">
              <a:buSzTx/>
              <a:buNone/>
              <a:defRPr sz="3600"/>
            </a:lvl4pPr>
            <a:lvl5pPr marL="0" indent="1828800">
              <a:buSzTx/>
              <a:buNone/>
              <a:defRPr sz="3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Off val="4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50" descr="Picture 50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281768" y="15555928"/>
            <a:ext cx="1316567" cy="1494947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Picture 8" descr="Picture 8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-1" y="16045376"/>
            <a:ext cx="24384001" cy="1197023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Title Text"/>
          <p:cNvSpPr txBox="1">
            <a:spLocks noGrp="1"/>
          </p:cNvSpPr>
          <p:nvPr>
            <p:ph type="title"/>
          </p:nvPr>
        </p:nvSpPr>
        <p:spPr>
          <a:xfrm>
            <a:off x="3048000" y="2356799"/>
            <a:ext cx="19579171" cy="24844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0" tIns="0" rIns="0" bIns="0">
            <a:normAutofit/>
          </a:bodyPr>
          <a:lstStyle/>
          <a:p>
            <a:r>
              <a:t>Title Text</a:t>
            </a:r>
          </a:p>
        </p:txBody>
      </p:sp>
      <p:sp>
        <p:nvSpPr>
          <p:cNvPr id="5" name="Body Level One…"/>
          <p:cNvSpPr txBox="1">
            <a:spLocks noGrp="1"/>
          </p:cNvSpPr>
          <p:nvPr>
            <p:ph type="body" idx="1"/>
          </p:nvPr>
        </p:nvSpPr>
        <p:spPr>
          <a:xfrm>
            <a:off x="1219200" y="4021983"/>
            <a:ext cx="21945601" cy="113756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3048000" y="409647"/>
            <a:ext cx="312586" cy="307777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lnSpc>
                <a:spcPct val="100000"/>
              </a:lnSpc>
              <a:buSzTx/>
              <a:buNone/>
              <a:defRPr sz="2000">
                <a:solidFill>
                  <a:srgbClr val="68686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/>
  <p:txStyles>
    <p:titleStyle>
      <a:lvl1pPr marL="0" marR="0" indent="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1" i="0" u="none" strike="noStrike" cap="none" spc="0" baseline="0">
          <a:solidFill>
            <a:srgbClr val="686868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1" i="0" u="none" strike="noStrike" cap="none" spc="0" baseline="0">
          <a:solidFill>
            <a:srgbClr val="686868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1" i="0" u="none" strike="noStrike" cap="none" spc="0" baseline="0">
          <a:solidFill>
            <a:srgbClr val="686868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1" i="0" u="none" strike="noStrike" cap="none" spc="0" baseline="0">
          <a:solidFill>
            <a:srgbClr val="686868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1" i="0" u="none" strike="noStrike" cap="none" spc="0" baseline="0">
          <a:solidFill>
            <a:srgbClr val="686868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45720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1" i="0" u="none" strike="noStrike" cap="none" spc="0" baseline="0">
          <a:solidFill>
            <a:srgbClr val="686868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91440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1" i="0" u="none" strike="noStrike" cap="none" spc="0" baseline="0">
          <a:solidFill>
            <a:srgbClr val="686868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137160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1" i="0" u="none" strike="noStrike" cap="none" spc="0" baseline="0">
          <a:solidFill>
            <a:srgbClr val="686868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182880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1" i="0" u="none" strike="noStrike" cap="none" spc="0" baseline="0">
          <a:solidFill>
            <a:srgbClr val="686868"/>
          </a:solidFill>
          <a:uFillTx/>
          <a:latin typeface="+mn-lt"/>
          <a:ea typeface="+mn-ea"/>
          <a:cs typeface="+mn-cs"/>
          <a:sym typeface="Arial"/>
        </a:defRPr>
      </a:lvl9pPr>
    </p:titleStyle>
    <p:bodyStyle>
      <a:lvl1pPr marL="478367" marR="0" indent="-478367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Tx/>
        <a:buChar char="-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924455" marR="0" indent="-478367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Tx/>
        <a:buChar char="-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1376892" marR="0" indent="-478367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Tx/>
        <a:buChar char="-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1822980" marR="0" indent="-478367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Tx/>
        <a:buChar char="-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2258484" marR="0" indent="-461434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Tx/>
        <a:buChar char="-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2715684" marR="0" indent="-461434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Tx/>
        <a:buChar char="-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3172884" marR="0" indent="-461434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Tx/>
        <a:buChar char="-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3630084" marR="0" indent="-461434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Tx/>
        <a:buChar char="-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4087284" marR="0" indent="-461434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Tx/>
        <a:buChar char="-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bodyStyle>
    <p:otherStyle>
      <a:lvl1pPr marL="0" marR="0" indent="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457200" marR="0" indent="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Tx/>
        <a:buChar char="-"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914400" marR="0" indent="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Tx/>
        <a:buChar char="-"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1371600" marR="0" indent="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Tx/>
        <a:buChar char="-"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1828800" marR="0" indent="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Tx/>
        <a:buChar char="-"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l" defTabSz="2438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7A6622-6544-16E9-D2DA-BB7D2BAC6B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Textfeld 6">
            <a:extLst>
              <a:ext uri="{FF2B5EF4-FFF2-40B4-BE49-F238E27FC236}">
                <a16:creationId xmlns:a16="http://schemas.microsoft.com/office/drawing/2014/main" id="{E0E137D7-329D-5EA9-F410-BB74F4015814}"/>
              </a:ext>
            </a:extLst>
          </p:cNvPr>
          <p:cNvSpPr txBox="1"/>
          <p:nvPr/>
        </p:nvSpPr>
        <p:spPr>
          <a:xfrm>
            <a:off x="8350892" y="1711651"/>
            <a:ext cx="7818786" cy="1415770"/>
          </a:xfrm>
          <a:prstGeom prst="rect">
            <a:avLst/>
          </a:prstGeom>
          <a:solidFill>
            <a:schemeClr val="accent3">
              <a:lumOff val="44000"/>
            </a:schemeClr>
          </a:solidFill>
          <a:ln w="25400">
            <a:solidFill>
              <a:schemeClr val="accent3">
                <a:lumOff val="44000"/>
              </a:schemeClr>
            </a:solidFill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121919" tIns="121919" rIns="121919" bIns="121919" anchor="t">
            <a:spAutoFit/>
          </a:bodyPr>
          <a:lstStyle/>
          <a:p>
            <a:pPr algn="ctr">
              <a:lnSpc>
                <a:spcPct val="100000"/>
              </a:lnSpc>
              <a:buSzTx/>
              <a:buNone/>
              <a:defRPr sz="3600" b="1"/>
            </a:pPr>
            <a:r>
              <a:rPr lang="en-US" sz="2800"/>
              <a:t>Baran Ozer      Serife Damla Konur</a:t>
            </a:r>
          </a:p>
          <a:p>
            <a:pPr algn="ctr">
              <a:lnSpc>
                <a:spcPct val="100000"/>
              </a:lnSpc>
              <a:buSzTx/>
              <a:buNone/>
              <a:defRPr sz="2400"/>
            </a:pPr>
            <a:r>
              <a:rPr lang="en-US" sz="2400"/>
              <a:t>Technical University of Munich</a:t>
            </a:r>
            <a:endParaRPr sz="2400"/>
          </a:p>
          <a:p>
            <a:pPr algn="ctr">
              <a:lnSpc>
                <a:spcPct val="100000"/>
              </a:lnSpc>
              <a:buSzTx/>
              <a:buNone/>
              <a:defRPr sz="2400"/>
            </a:pPr>
            <a:r>
              <a:rPr lang="en-US" sz="2400"/>
              <a:t>{</a:t>
            </a:r>
            <a:r>
              <a:rPr lang="en-US" sz="2400" err="1"/>
              <a:t>baran.oezer</a:t>
            </a:r>
            <a:r>
              <a:rPr lang="en-US" sz="2400"/>
              <a:t>, </a:t>
            </a:r>
            <a:r>
              <a:rPr lang="en-US" sz="2400" err="1"/>
              <a:t>konur.damla</a:t>
            </a:r>
            <a:r>
              <a:rPr lang="en-US" sz="2400"/>
              <a:t>}@tum.de</a:t>
            </a:r>
          </a:p>
        </p:txBody>
      </p:sp>
      <p:sp>
        <p:nvSpPr>
          <p:cNvPr id="126" name="Textfeld 5">
            <a:extLst>
              <a:ext uri="{FF2B5EF4-FFF2-40B4-BE49-F238E27FC236}">
                <a16:creationId xmlns:a16="http://schemas.microsoft.com/office/drawing/2014/main" id="{7E85AA73-7361-958F-23F0-C2232B7EFF9C}"/>
              </a:ext>
            </a:extLst>
          </p:cNvPr>
          <p:cNvSpPr txBox="1"/>
          <p:nvPr/>
        </p:nvSpPr>
        <p:spPr>
          <a:xfrm>
            <a:off x="2325024" y="452740"/>
            <a:ext cx="20133278" cy="1477325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121919" tIns="121919" rIns="121919" bIns="121919" anchor="t">
            <a:spAutoFit/>
          </a:bodyPr>
          <a:lstStyle>
            <a:lvl1pPr algn="ctr">
              <a:lnSpc>
                <a:spcPct val="100000"/>
              </a:lnSpc>
              <a:buSzTx/>
              <a:buNone/>
              <a:defRPr sz="4200" b="1"/>
            </a:lvl1pPr>
          </a:lstStyle>
          <a:p>
            <a:r>
              <a:rPr sz="4000"/>
              <a:t>Learning </a:t>
            </a:r>
            <a:r>
              <a:rPr lang="tr-TR" sz="4000" err="1"/>
              <a:t>What</a:t>
            </a:r>
            <a:r>
              <a:rPr lang="tr-TR" sz="4000"/>
              <a:t> </a:t>
            </a:r>
            <a:r>
              <a:rPr lang="tr-TR" sz="4000" err="1"/>
              <a:t>Matters</a:t>
            </a:r>
            <a:r>
              <a:rPr lang="tr-TR" sz="4000"/>
              <a:t>: A Problem in </a:t>
            </a:r>
            <a:r>
              <a:rPr lang="tr-TR" sz="4000" err="1"/>
              <a:t>Robotic</a:t>
            </a:r>
            <a:endParaRPr lang="tr-TR" sz="4000"/>
          </a:p>
          <a:p>
            <a:r>
              <a:rPr lang="tr-TR" sz="4000" err="1"/>
              <a:t>Reinforcement</a:t>
            </a:r>
            <a:r>
              <a:rPr lang="tr-TR" sz="4000"/>
              <a:t> Learning</a:t>
            </a:r>
          </a:p>
        </p:txBody>
      </p:sp>
      <p:sp>
        <p:nvSpPr>
          <p:cNvPr id="129" name="Straight Connector 39">
            <a:extLst>
              <a:ext uri="{FF2B5EF4-FFF2-40B4-BE49-F238E27FC236}">
                <a16:creationId xmlns:a16="http://schemas.microsoft.com/office/drawing/2014/main" id="{BCB27F4A-F69D-6216-BA80-D2C7F378848E}"/>
              </a:ext>
            </a:extLst>
          </p:cNvPr>
          <p:cNvSpPr/>
          <p:nvPr/>
        </p:nvSpPr>
        <p:spPr>
          <a:xfrm>
            <a:off x="15167605" y="3131127"/>
            <a:ext cx="57080" cy="13525097"/>
          </a:xfrm>
          <a:prstGeom prst="line">
            <a:avLst/>
          </a:prstGeom>
          <a:ln w="25400">
            <a:solidFill>
              <a:srgbClr val="808080"/>
            </a:solidFill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34" name="Shape 147">
            <a:extLst>
              <a:ext uri="{FF2B5EF4-FFF2-40B4-BE49-F238E27FC236}">
                <a16:creationId xmlns:a16="http://schemas.microsoft.com/office/drawing/2014/main" id="{72BC1D57-228C-7605-9245-51CBCE8F0D78}"/>
              </a:ext>
            </a:extLst>
          </p:cNvPr>
          <p:cNvSpPr txBox="1"/>
          <p:nvPr/>
        </p:nvSpPr>
        <p:spPr>
          <a:xfrm>
            <a:off x="398449" y="3134762"/>
            <a:ext cx="4201686" cy="642910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135466" tIns="135466" rIns="135466" bIns="135466" anchor="ctr">
            <a:spAutoFit/>
          </a:bodyPr>
          <a:lstStyle>
            <a:lvl1pPr>
              <a:lnSpc>
                <a:spcPct val="100000"/>
              </a:lnSpc>
              <a:buSzTx/>
              <a:buNone/>
              <a:defRPr sz="2400" b="1"/>
            </a:lvl1pPr>
          </a:lstStyle>
          <a:p>
            <a:r>
              <a:rPr lang="tr-TR" err="1"/>
              <a:t>Simulation</a:t>
            </a:r>
            <a:r>
              <a:rPr lang="tr-TR" dirty="0"/>
              <a:t> </a:t>
            </a:r>
            <a:r>
              <a:rPr lang="tr-TR" err="1"/>
              <a:t>Environments</a:t>
            </a:r>
            <a:endParaRPr lang="tr-TR"/>
          </a:p>
        </p:txBody>
      </p:sp>
      <p:sp>
        <p:nvSpPr>
          <p:cNvPr id="135" name="Textplatzhalter 2">
            <a:extLst>
              <a:ext uri="{FF2B5EF4-FFF2-40B4-BE49-F238E27FC236}">
                <a16:creationId xmlns:a16="http://schemas.microsoft.com/office/drawing/2014/main" id="{B661C91B-94C6-C324-A039-5E353EF13266}"/>
              </a:ext>
            </a:extLst>
          </p:cNvPr>
          <p:cNvSpPr txBox="1"/>
          <p:nvPr/>
        </p:nvSpPr>
        <p:spPr>
          <a:xfrm>
            <a:off x="15298762" y="13397473"/>
            <a:ext cx="8738563" cy="3477873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121919" tIns="121919" rIns="121919" bIns="121919" anchor="t">
            <a:spAutoFit/>
          </a:bodyPr>
          <a:lstStyle/>
          <a:p>
            <a:pPr>
              <a:lnSpc>
                <a:spcPct val="100000"/>
              </a:lnSpc>
              <a:buSzTx/>
              <a:buNone/>
              <a:defRPr sz="2400" b="1"/>
            </a:pPr>
            <a:r>
              <a:rPr lang="tr-TR" sz="2400" err="1"/>
              <a:t>Conclusion</a:t>
            </a:r>
            <a:r>
              <a:rPr lang="tr-TR" sz="2400"/>
              <a:t> </a:t>
            </a:r>
            <a:r>
              <a:rPr sz="2400"/>
              <a:t>/</a:t>
            </a:r>
            <a:r>
              <a:rPr lang="tr-TR" sz="2400"/>
              <a:t> </a:t>
            </a:r>
            <a:r>
              <a:rPr sz="2400" err="1"/>
              <a:t>Success</a:t>
            </a:r>
            <a:r>
              <a:rPr sz="2400"/>
              <a:t> </a:t>
            </a:r>
            <a:r>
              <a:rPr sz="2400" err="1"/>
              <a:t>Factors</a:t>
            </a:r>
            <a:endParaRPr lang="tr-TR" err="1"/>
          </a:p>
          <a:p>
            <a:pPr marL="391795" lvl="2" indent="-277495">
              <a:lnSpc>
                <a:spcPct val="100000"/>
              </a:lnSpc>
              <a:buSzPct val="171000"/>
              <a:buFont typeface="Arial"/>
              <a:buChar char="•"/>
              <a:defRPr sz="2400" b="1"/>
            </a:pPr>
            <a:endParaRPr lang="tr-TR" sz="1800">
              <a:ea typeface="+mn-lt"/>
              <a:cs typeface="+mn-lt"/>
            </a:endParaRPr>
          </a:p>
          <a:p>
            <a:pPr marL="403225" lvl="1" indent="-285750">
              <a:lnSpc>
                <a:spcPct val="100000"/>
              </a:lnSpc>
              <a:buSzPct val="171000"/>
              <a:buFont typeface="Arial"/>
              <a:buChar char="•"/>
              <a:defRPr sz="1800"/>
            </a:pPr>
            <a:r>
              <a:rPr lang="tr-TR" sz="1800" err="1">
                <a:ea typeface="+mn-lt"/>
                <a:cs typeface="+mn-lt"/>
              </a:rPr>
              <a:t>Frame</a:t>
            </a:r>
            <a:r>
              <a:rPr lang="tr-TR" sz="1800">
                <a:ea typeface="+mn-lt"/>
                <a:cs typeface="+mn-lt"/>
              </a:rPr>
              <a:t> </a:t>
            </a:r>
            <a:r>
              <a:rPr lang="tr-TR" sz="1800" err="1">
                <a:ea typeface="+mn-lt"/>
                <a:cs typeface="+mn-lt"/>
              </a:rPr>
              <a:t>Attention</a:t>
            </a:r>
            <a:r>
              <a:rPr lang="tr-TR" sz="1800">
                <a:ea typeface="+mn-lt"/>
                <a:cs typeface="+mn-lt"/>
              </a:rPr>
              <a:t> </a:t>
            </a:r>
            <a:r>
              <a:rPr lang="tr-TR" sz="1800" err="1">
                <a:ea typeface="+mn-lt"/>
                <a:cs typeface="+mn-lt"/>
              </a:rPr>
              <a:t>improves</a:t>
            </a:r>
            <a:r>
              <a:rPr lang="tr-TR" sz="1800">
                <a:ea typeface="+mn-lt"/>
                <a:cs typeface="+mn-lt"/>
              </a:rPr>
              <a:t> PPO </a:t>
            </a:r>
            <a:r>
              <a:rPr lang="tr-TR" sz="1800" err="1">
                <a:ea typeface="+mn-lt"/>
                <a:cs typeface="+mn-lt"/>
              </a:rPr>
              <a:t>robustness</a:t>
            </a:r>
            <a:r>
              <a:rPr lang="tr-TR" sz="1800">
                <a:ea typeface="+mn-lt"/>
                <a:cs typeface="+mn-lt"/>
              </a:rPr>
              <a:t> </a:t>
            </a:r>
            <a:r>
              <a:rPr lang="tr-TR" sz="1800" err="1">
                <a:ea typeface="+mn-lt"/>
                <a:cs typeface="+mn-lt"/>
              </a:rPr>
              <a:t>under</a:t>
            </a:r>
            <a:r>
              <a:rPr lang="tr-TR" sz="1800">
                <a:ea typeface="+mn-lt"/>
                <a:cs typeface="+mn-lt"/>
              </a:rPr>
              <a:t> </a:t>
            </a:r>
            <a:r>
              <a:rPr lang="tr-TR" sz="1800" err="1">
                <a:ea typeface="+mn-lt"/>
                <a:cs typeface="+mn-lt"/>
              </a:rPr>
              <a:t>ramp</a:t>
            </a:r>
            <a:r>
              <a:rPr lang="tr-TR" sz="1800">
                <a:ea typeface="+mn-lt"/>
                <a:cs typeface="+mn-lt"/>
              </a:rPr>
              <a:t> </a:t>
            </a:r>
            <a:r>
              <a:rPr lang="tr-TR" sz="1800" err="1">
                <a:ea typeface="+mn-lt"/>
                <a:cs typeface="+mn-lt"/>
              </a:rPr>
              <a:t>and</a:t>
            </a:r>
            <a:r>
              <a:rPr lang="tr-TR" sz="1800">
                <a:ea typeface="+mn-lt"/>
                <a:cs typeface="+mn-lt"/>
              </a:rPr>
              <a:t> </a:t>
            </a:r>
            <a:r>
              <a:rPr lang="tr-TR" sz="1800" err="1">
                <a:ea typeface="+mn-lt"/>
                <a:cs typeface="+mn-lt"/>
              </a:rPr>
              <a:t>uniform</a:t>
            </a:r>
            <a:r>
              <a:rPr lang="tr-TR" sz="1800">
                <a:ea typeface="+mn-lt"/>
                <a:cs typeface="+mn-lt"/>
              </a:rPr>
              <a:t> </a:t>
            </a:r>
            <a:r>
              <a:rPr lang="tr-TR" sz="1800" err="1">
                <a:ea typeface="+mn-lt"/>
                <a:cs typeface="+mn-lt"/>
              </a:rPr>
              <a:t>noise</a:t>
            </a:r>
            <a:r>
              <a:rPr lang="tr-TR" sz="1800">
                <a:ea typeface="+mn-lt"/>
                <a:cs typeface="+mn-lt"/>
              </a:rPr>
              <a:t> </a:t>
            </a:r>
          </a:p>
          <a:p>
            <a:pPr marL="403225" lvl="1" indent="-285750">
              <a:lnSpc>
                <a:spcPct val="100000"/>
              </a:lnSpc>
              <a:buSzPct val="171000"/>
              <a:buFont typeface="Arial"/>
              <a:buChar char="•"/>
              <a:defRPr sz="1800"/>
            </a:pPr>
            <a:r>
              <a:rPr lang="tr-TR" sz="1800" err="1">
                <a:ea typeface="+mn-lt"/>
                <a:cs typeface="+mn-lt"/>
              </a:rPr>
              <a:t>Enables</a:t>
            </a:r>
            <a:r>
              <a:rPr lang="tr-TR" sz="1800">
                <a:ea typeface="+mn-lt"/>
                <a:cs typeface="+mn-lt"/>
              </a:rPr>
              <a:t> </a:t>
            </a:r>
            <a:r>
              <a:rPr lang="tr-TR" sz="1800" err="1">
                <a:ea typeface="+mn-lt"/>
                <a:cs typeface="+mn-lt"/>
              </a:rPr>
              <a:t>dynamic</a:t>
            </a:r>
            <a:r>
              <a:rPr lang="tr-TR" sz="1800">
                <a:ea typeface="+mn-lt"/>
                <a:cs typeface="+mn-lt"/>
              </a:rPr>
              <a:t> </a:t>
            </a:r>
            <a:r>
              <a:rPr lang="tr-TR" sz="1800" err="1">
                <a:ea typeface="+mn-lt"/>
                <a:cs typeface="+mn-lt"/>
              </a:rPr>
              <a:t>noise</a:t>
            </a:r>
            <a:r>
              <a:rPr lang="tr-TR" sz="1800">
                <a:ea typeface="+mn-lt"/>
                <a:cs typeface="+mn-lt"/>
              </a:rPr>
              <a:t> </a:t>
            </a:r>
            <a:r>
              <a:rPr lang="tr-TR" sz="1800" err="1">
                <a:ea typeface="+mn-lt"/>
                <a:cs typeface="+mn-lt"/>
              </a:rPr>
              <a:t>filtering</a:t>
            </a:r>
            <a:endParaRPr lang="tr-TR" sz="1800">
              <a:ea typeface="+mn-lt"/>
              <a:cs typeface="+mn-lt"/>
            </a:endParaRPr>
          </a:p>
          <a:p>
            <a:pPr marL="403225" lvl="1" indent="-285750">
              <a:lnSpc>
                <a:spcPct val="100000"/>
              </a:lnSpc>
              <a:buSzPct val="171000"/>
              <a:buFont typeface="Arial"/>
              <a:buChar char="•"/>
              <a:defRPr sz="1800"/>
            </a:pPr>
            <a:r>
              <a:rPr lang="tr-TR" sz="1800" err="1">
                <a:ea typeface="+mn-lt"/>
                <a:cs typeface="+mn-lt"/>
              </a:rPr>
              <a:t>Integrates</a:t>
            </a:r>
            <a:r>
              <a:rPr lang="tr-TR" sz="1800">
                <a:ea typeface="+mn-lt"/>
                <a:cs typeface="+mn-lt"/>
              </a:rPr>
              <a:t> </a:t>
            </a:r>
            <a:r>
              <a:rPr lang="tr-TR" sz="1800" err="1">
                <a:ea typeface="+mn-lt"/>
                <a:cs typeface="+mn-lt"/>
              </a:rPr>
              <a:t>cleanly</a:t>
            </a:r>
            <a:r>
              <a:rPr lang="tr-TR" sz="1800">
                <a:ea typeface="+mn-lt"/>
                <a:cs typeface="+mn-lt"/>
              </a:rPr>
              <a:t> </a:t>
            </a:r>
            <a:r>
              <a:rPr lang="tr-TR" sz="1800" err="1">
                <a:ea typeface="+mn-lt"/>
                <a:cs typeface="+mn-lt"/>
              </a:rPr>
              <a:t>into</a:t>
            </a:r>
            <a:r>
              <a:rPr lang="tr-TR" sz="1800">
                <a:ea typeface="+mn-lt"/>
                <a:cs typeface="+mn-lt"/>
              </a:rPr>
              <a:t> </a:t>
            </a:r>
            <a:r>
              <a:rPr lang="tr-TR" sz="1800" err="1">
                <a:ea typeface="+mn-lt"/>
                <a:cs typeface="+mn-lt"/>
              </a:rPr>
              <a:t>standard</a:t>
            </a:r>
            <a:r>
              <a:rPr lang="tr-TR" sz="1800">
                <a:ea typeface="+mn-lt"/>
                <a:cs typeface="+mn-lt"/>
              </a:rPr>
              <a:t> RL </a:t>
            </a:r>
            <a:r>
              <a:rPr lang="tr-TR" sz="1800" err="1">
                <a:ea typeface="+mn-lt"/>
                <a:cs typeface="+mn-lt"/>
              </a:rPr>
              <a:t>pipelines</a:t>
            </a:r>
            <a:r>
              <a:rPr lang="tr-TR" sz="1800">
                <a:ea typeface="+mn-lt"/>
                <a:cs typeface="+mn-lt"/>
              </a:rPr>
              <a:t> </a:t>
            </a:r>
            <a:r>
              <a:rPr lang="tr-TR" sz="1800" err="1">
                <a:ea typeface="+mn-lt"/>
                <a:cs typeface="+mn-lt"/>
              </a:rPr>
              <a:t>with</a:t>
            </a:r>
            <a:r>
              <a:rPr lang="tr-TR" sz="1800">
                <a:ea typeface="+mn-lt"/>
                <a:cs typeface="+mn-lt"/>
              </a:rPr>
              <a:t> minimal </a:t>
            </a:r>
            <a:r>
              <a:rPr lang="tr-TR" sz="1800" err="1">
                <a:ea typeface="+mn-lt"/>
                <a:cs typeface="+mn-lt"/>
              </a:rPr>
              <a:t>overhead</a:t>
            </a:r>
            <a:br>
              <a:rPr sz="1800">
                <a:ea typeface="+mn-lt"/>
                <a:cs typeface="+mn-lt"/>
              </a:rPr>
            </a:br>
            <a:endParaRPr lang="tr-TR" sz="1800">
              <a:ea typeface="+mn-lt"/>
              <a:cs typeface="+mn-lt"/>
            </a:endParaRPr>
          </a:p>
          <a:p>
            <a:pPr>
              <a:lnSpc>
                <a:spcPct val="100000"/>
              </a:lnSpc>
              <a:buSzTx/>
              <a:buNone/>
              <a:defRPr sz="2400" b="1"/>
            </a:pPr>
            <a:r>
              <a:rPr sz="2400"/>
              <a:t>Future</a:t>
            </a:r>
          </a:p>
          <a:p>
            <a:pPr marL="403225" lvl="1" indent="-285750">
              <a:lnSpc>
                <a:spcPct val="100000"/>
              </a:lnSpc>
              <a:buSzPct val="171000"/>
              <a:buFont typeface="Arial"/>
              <a:buChar char="•"/>
              <a:defRPr sz="1800"/>
            </a:pPr>
            <a:r>
              <a:rPr lang="tr-TR" sz="1800" err="1">
                <a:ea typeface="+mn-lt"/>
                <a:cs typeface="+mn-lt"/>
              </a:rPr>
              <a:t>Improve</a:t>
            </a:r>
            <a:r>
              <a:rPr lang="tr-TR" sz="1800">
                <a:ea typeface="+mn-lt"/>
                <a:cs typeface="+mn-lt"/>
              </a:rPr>
              <a:t> </a:t>
            </a:r>
            <a:r>
              <a:rPr lang="tr-TR" sz="1800" err="1">
                <a:ea typeface="+mn-lt"/>
                <a:cs typeface="+mn-lt"/>
              </a:rPr>
              <a:t>performance</a:t>
            </a:r>
            <a:r>
              <a:rPr lang="tr-TR" sz="1800">
                <a:ea typeface="+mn-lt"/>
                <a:cs typeface="+mn-lt"/>
              </a:rPr>
              <a:t> </a:t>
            </a:r>
            <a:r>
              <a:rPr lang="tr-TR" sz="1800" err="1">
                <a:ea typeface="+mn-lt"/>
                <a:cs typeface="+mn-lt"/>
              </a:rPr>
              <a:t>under</a:t>
            </a:r>
            <a:r>
              <a:rPr lang="tr-TR" sz="1800">
                <a:ea typeface="+mn-lt"/>
                <a:cs typeface="+mn-lt"/>
              </a:rPr>
              <a:t> </a:t>
            </a:r>
            <a:r>
              <a:rPr lang="tr-TR" sz="1800" err="1">
                <a:ea typeface="+mn-lt"/>
                <a:cs typeface="+mn-lt"/>
              </a:rPr>
              <a:t>Gaussian</a:t>
            </a:r>
            <a:r>
              <a:rPr lang="tr-TR" sz="1800">
                <a:ea typeface="+mn-lt"/>
                <a:cs typeface="+mn-lt"/>
              </a:rPr>
              <a:t> </a:t>
            </a:r>
            <a:r>
              <a:rPr lang="tr-TR" sz="1800" err="1">
                <a:ea typeface="+mn-lt"/>
                <a:cs typeface="+mn-lt"/>
              </a:rPr>
              <a:t>noise</a:t>
            </a:r>
            <a:endParaRPr lang="en-US" sz="1800" err="1">
              <a:ea typeface="+mn-lt"/>
              <a:cs typeface="+mn-lt"/>
            </a:endParaRPr>
          </a:p>
          <a:p>
            <a:pPr marL="403225" lvl="1" indent="-285750">
              <a:lnSpc>
                <a:spcPct val="100000"/>
              </a:lnSpc>
              <a:buSzPct val="171000"/>
              <a:buFont typeface="Arial"/>
              <a:buChar char="•"/>
              <a:defRPr sz="1800"/>
            </a:pPr>
            <a:r>
              <a:rPr lang="tr-TR" sz="1800" err="1">
                <a:ea typeface="+mn-lt"/>
                <a:cs typeface="+mn-lt"/>
              </a:rPr>
              <a:t>Deploy</a:t>
            </a:r>
            <a:r>
              <a:rPr lang="tr-TR" sz="1800">
                <a:ea typeface="+mn-lt"/>
                <a:cs typeface="+mn-lt"/>
              </a:rPr>
              <a:t> on </a:t>
            </a:r>
            <a:r>
              <a:rPr lang="tr-TR" sz="1800" err="1">
                <a:ea typeface="+mn-lt"/>
                <a:cs typeface="+mn-lt"/>
              </a:rPr>
              <a:t>real</a:t>
            </a:r>
            <a:r>
              <a:rPr lang="tr-TR" sz="1800">
                <a:ea typeface="+mn-lt"/>
                <a:cs typeface="+mn-lt"/>
              </a:rPr>
              <a:t> </a:t>
            </a:r>
            <a:r>
              <a:rPr lang="tr-TR" sz="1800" err="1">
                <a:ea typeface="+mn-lt"/>
                <a:cs typeface="+mn-lt"/>
              </a:rPr>
              <a:t>robots</a:t>
            </a:r>
            <a:r>
              <a:rPr lang="tr-TR" sz="1800">
                <a:ea typeface="+mn-lt"/>
                <a:cs typeface="+mn-lt"/>
              </a:rPr>
              <a:t> </a:t>
            </a:r>
            <a:r>
              <a:rPr lang="tr-TR" sz="1800" err="1">
                <a:ea typeface="+mn-lt"/>
                <a:cs typeface="+mn-lt"/>
              </a:rPr>
              <a:t>with</a:t>
            </a:r>
            <a:r>
              <a:rPr lang="tr-TR" sz="1800">
                <a:ea typeface="+mn-lt"/>
                <a:cs typeface="+mn-lt"/>
              </a:rPr>
              <a:t> </a:t>
            </a:r>
            <a:r>
              <a:rPr lang="tr-TR" sz="1800" err="1">
                <a:ea typeface="+mn-lt"/>
                <a:cs typeface="+mn-lt"/>
              </a:rPr>
              <a:t>real-world</a:t>
            </a:r>
            <a:r>
              <a:rPr lang="tr-TR" sz="1800">
                <a:ea typeface="+mn-lt"/>
                <a:cs typeface="+mn-lt"/>
              </a:rPr>
              <a:t> sensor </a:t>
            </a:r>
            <a:r>
              <a:rPr lang="tr-TR" sz="1800" err="1">
                <a:ea typeface="+mn-lt"/>
                <a:cs typeface="+mn-lt"/>
              </a:rPr>
              <a:t>noise</a:t>
            </a:r>
            <a:endParaRPr lang="en-US" sz="1800" err="1">
              <a:ea typeface="+mn-lt"/>
              <a:cs typeface="+mn-lt"/>
            </a:endParaRPr>
          </a:p>
          <a:p>
            <a:pPr marL="117475" lvl="1">
              <a:lnSpc>
                <a:spcPct val="100000"/>
              </a:lnSpc>
              <a:buSzPct val="171000"/>
              <a:buNone/>
              <a:defRPr sz="1800"/>
            </a:pPr>
            <a:br>
              <a:rPr lang="tr-TR" sz="1800"/>
            </a:br>
            <a:endParaRPr lang="tr-TR" sz="1800"/>
          </a:p>
        </p:txBody>
      </p:sp>
      <p:sp>
        <p:nvSpPr>
          <p:cNvPr id="136" name="Textplatzhalter 2">
            <a:extLst>
              <a:ext uri="{FF2B5EF4-FFF2-40B4-BE49-F238E27FC236}">
                <a16:creationId xmlns:a16="http://schemas.microsoft.com/office/drawing/2014/main" id="{206570FF-902B-5D55-67EA-780BA3BB43E4}"/>
              </a:ext>
            </a:extLst>
          </p:cNvPr>
          <p:cNvSpPr txBox="1"/>
          <p:nvPr/>
        </p:nvSpPr>
        <p:spPr>
          <a:xfrm>
            <a:off x="15335118" y="3122983"/>
            <a:ext cx="7702667" cy="892550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121919" tIns="121919" rIns="121919" bIns="121919" anchor="t">
            <a:spAutoFit/>
          </a:bodyPr>
          <a:lstStyle/>
          <a:p>
            <a:pPr>
              <a:lnSpc>
                <a:spcPct val="100000"/>
              </a:lnSpc>
              <a:buSzTx/>
              <a:buNone/>
              <a:defRPr sz="2400" b="1"/>
            </a:pPr>
            <a:r>
              <a:rPr sz="2400" err="1"/>
              <a:t>Results</a:t>
            </a:r>
            <a:endParaRPr lang="tr-TR" err="1"/>
          </a:p>
          <a:p>
            <a:pPr marL="391795" lvl="2" indent="-277495">
              <a:lnSpc>
                <a:spcPct val="100000"/>
              </a:lnSpc>
              <a:buSzPct val="171000"/>
              <a:buFont typeface="Arial"/>
              <a:buChar char="•"/>
              <a:defRPr sz="1800"/>
            </a:pPr>
            <a:endParaRPr sz="1800"/>
          </a:p>
        </p:txBody>
      </p:sp>
      <p:sp>
        <p:nvSpPr>
          <p:cNvPr id="148" name="Shape 147">
            <a:extLst>
              <a:ext uri="{FF2B5EF4-FFF2-40B4-BE49-F238E27FC236}">
                <a16:creationId xmlns:a16="http://schemas.microsoft.com/office/drawing/2014/main" id="{8BAB6E62-1A2A-B503-5FCF-65009D642102}"/>
              </a:ext>
            </a:extLst>
          </p:cNvPr>
          <p:cNvSpPr txBox="1"/>
          <p:nvPr/>
        </p:nvSpPr>
        <p:spPr>
          <a:xfrm>
            <a:off x="348034" y="9100565"/>
            <a:ext cx="5094229" cy="642910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135466" tIns="135466" rIns="135466" bIns="135466" anchor="ctr">
            <a:spAutoFit/>
          </a:bodyPr>
          <a:lstStyle>
            <a:lvl1pPr>
              <a:lnSpc>
                <a:spcPct val="100000"/>
              </a:lnSpc>
              <a:buSzTx/>
              <a:buNone/>
              <a:defRPr sz="2400" b="1"/>
            </a:lvl1pPr>
          </a:lstStyle>
          <a:p>
            <a:r>
              <a:rPr lang="tr-TR" err="1"/>
              <a:t>Proposed</a:t>
            </a:r>
            <a:r>
              <a:rPr lang="tr-TR"/>
              <a:t> Network </a:t>
            </a:r>
            <a:r>
              <a:t>Architecture</a:t>
            </a:r>
            <a:endParaRPr lang="tr-TR"/>
          </a:p>
        </p:txBody>
      </p:sp>
      <p:sp>
        <p:nvSpPr>
          <p:cNvPr id="169" name="Textplatzhalter 2">
            <a:extLst>
              <a:ext uri="{FF2B5EF4-FFF2-40B4-BE49-F238E27FC236}">
                <a16:creationId xmlns:a16="http://schemas.microsoft.com/office/drawing/2014/main" id="{07FB45A8-4AA8-F575-E969-85403DAB1D96}"/>
              </a:ext>
            </a:extLst>
          </p:cNvPr>
          <p:cNvSpPr txBox="1"/>
          <p:nvPr/>
        </p:nvSpPr>
        <p:spPr>
          <a:xfrm>
            <a:off x="403848" y="7220136"/>
            <a:ext cx="4705105" cy="3570206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121919" tIns="121919" rIns="121919" bIns="121919" anchor="t">
            <a:spAutoFit/>
          </a:bodyPr>
          <a:lstStyle/>
          <a:p>
            <a:pPr>
              <a:lnSpc>
                <a:spcPct val="100000"/>
              </a:lnSpc>
              <a:buSzTx/>
              <a:buNone/>
              <a:defRPr sz="2400" b="1"/>
            </a:pPr>
            <a:r>
              <a:rPr lang="tr-TR" sz="2400" err="1"/>
              <a:t>Curriculum</a:t>
            </a:r>
            <a:endParaRPr lang="tr-TR" sz="2400"/>
          </a:p>
          <a:p>
            <a:pPr marL="342900" indent="-342900">
              <a:lnSpc>
                <a:spcPct val="100000"/>
              </a:lnSpc>
              <a:buSzTx/>
              <a:buFont typeface="Arial"/>
              <a:buChar char="•"/>
              <a:defRPr sz="1800"/>
            </a:pPr>
            <a:r>
              <a:rPr lang="tr-TR" sz="1800" err="1"/>
              <a:t>Baseline</a:t>
            </a:r>
            <a:r>
              <a:rPr lang="tr-TR" sz="1800"/>
              <a:t> </a:t>
            </a:r>
            <a:r>
              <a:rPr lang="tr-TR" sz="1800" err="1"/>
              <a:t>establisment</a:t>
            </a:r>
            <a:r>
              <a:rPr lang="tr-TR" sz="1800"/>
              <a:t> </a:t>
            </a:r>
            <a:r>
              <a:rPr lang="tr-TR" sz="1800" err="1"/>
              <a:t>with</a:t>
            </a:r>
            <a:r>
              <a:rPr lang="tr-TR" sz="1800"/>
              <a:t> </a:t>
            </a:r>
            <a:r>
              <a:rPr lang="tr-TR" sz="1800" err="1"/>
              <a:t>vanilla</a:t>
            </a:r>
            <a:r>
              <a:rPr lang="tr-TR" sz="1800"/>
              <a:t> PPO </a:t>
            </a:r>
          </a:p>
          <a:p>
            <a:pPr marL="342900" indent="-342900">
              <a:lnSpc>
                <a:spcPct val="100000"/>
              </a:lnSpc>
              <a:buSzTx/>
              <a:buFont typeface="Arial"/>
              <a:buChar char="•"/>
              <a:defRPr sz="1800"/>
            </a:pPr>
            <a:r>
              <a:rPr lang="tr-TR" sz="1800" err="1"/>
              <a:t>Obtain</a:t>
            </a:r>
            <a:r>
              <a:rPr lang="tr-TR" sz="1800"/>
              <a:t> </a:t>
            </a:r>
            <a:r>
              <a:rPr lang="tr-TR" sz="1800" err="1"/>
              <a:t>upper-bound</a:t>
            </a:r>
            <a:r>
              <a:rPr lang="tr-TR" sz="1800"/>
              <a:t> </a:t>
            </a:r>
            <a:r>
              <a:rPr lang="tr-TR" sz="1800" err="1"/>
              <a:t>performance</a:t>
            </a:r>
            <a:endParaRPr lang="tr-TR" sz="1800"/>
          </a:p>
          <a:p>
            <a:pPr marL="342900" indent="-342900">
              <a:lnSpc>
                <a:spcPct val="100000"/>
              </a:lnSpc>
              <a:buSzTx/>
              <a:buFont typeface="Arial"/>
              <a:buChar char="•"/>
              <a:defRPr sz="1800"/>
            </a:pPr>
            <a:r>
              <a:rPr lang="tr-TR" sz="1800" err="1"/>
              <a:t>Integrate</a:t>
            </a:r>
            <a:r>
              <a:rPr lang="tr-TR" sz="1800"/>
              <a:t> </a:t>
            </a:r>
            <a:r>
              <a:rPr lang="tr-TR" sz="1800" err="1"/>
              <a:t>frame-stacking</a:t>
            </a:r>
            <a:endParaRPr lang="tr-TR" sz="1800"/>
          </a:p>
          <a:p>
            <a:pPr marL="342900" indent="-342900">
              <a:lnSpc>
                <a:spcPct val="100000"/>
              </a:lnSpc>
              <a:buSzTx/>
              <a:buFont typeface="Arial"/>
              <a:buChar char="•"/>
              <a:defRPr sz="1800"/>
            </a:pPr>
            <a:r>
              <a:rPr lang="tr-TR" sz="1800" err="1"/>
              <a:t>Integrate</a:t>
            </a:r>
            <a:r>
              <a:rPr lang="tr-TR" sz="1800"/>
              <a:t> self-</a:t>
            </a:r>
            <a:r>
              <a:rPr lang="tr-TR" sz="1800" err="1"/>
              <a:t>attention</a:t>
            </a:r>
            <a:r>
              <a:rPr lang="tr-TR" sz="1800"/>
              <a:t> </a:t>
            </a:r>
            <a:r>
              <a:rPr lang="tr-TR" sz="1800" err="1"/>
              <a:t>mechanism</a:t>
            </a:r>
            <a:endParaRPr lang="tr-TR" sz="1800"/>
          </a:p>
          <a:p>
            <a:pPr marL="342900" indent="-342900">
              <a:lnSpc>
                <a:spcPct val="100000"/>
              </a:lnSpc>
              <a:buSzTx/>
              <a:buFont typeface="Arial"/>
              <a:buChar char="•"/>
              <a:defRPr sz="1800"/>
            </a:pPr>
            <a:r>
              <a:rPr lang="tr-TR" sz="1800" err="1"/>
              <a:t>Evaluate</a:t>
            </a:r>
            <a:r>
              <a:rPr lang="tr-TR" sz="1800"/>
              <a:t> </a:t>
            </a:r>
            <a:r>
              <a:rPr lang="tr-TR" sz="1800" err="1"/>
              <a:t>performance</a:t>
            </a:r>
            <a:r>
              <a:rPr lang="tr-TR" sz="1800"/>
              <a:t> </a:t>
            </a:r>
            <a:r>
              <a:rPr lang="tr-TR" sz="1800" err="1"/>
              <a:t>against</a:t>
            </a:r>
            <a:r>
              <a:rPr lang="tr-TR" sz="1800"/>
              <a:t> </a:t>
            </a:r>
            <a:r>
              <a:rPr lang="tr-TR" sz="1800" err="1"/>
              <a:t>baseline</a:t>
            </a:r>
            <a:endParaRPr lang="tr-TR" sz="1800"/>
          </a:p>
          <a:p>
            <a:pPr marL="342900" indent="-342900">
              <a:lnSpc>
                <a:spcPct val="100000"/>
              </a:lnSpc>
              <a:buSzTx/>
              <a:buFont typeface="Arial"/>
              <a:buChar char="•"/>
              <a:defRPr sz="1800"/>
            </a:pPr>
            <a:endParaRPr lang="tr-TR" sz="1800"/>
          </a:p>
          <a:p>
            <a:pPr marL="342900" indent="-342900">
              <a:lnSpc>
                <a:spcPct val="100000"/>
              </a:lnSpc>
              <a:buSzTx/>
              <a:buFont typeface="Arial"/>
              <a:buChar char="•"/>
              <a:defRPr sz="1800"/>
            </a:pPr>
            <a:endParaRPr lang="tr-TR" sz="1800"/>
          </a:p>
          <a:p>
            <a:pPr marL="342900" indent="-342900">
              <a:lnSpc>
                <a:spcPct val="100000"/>
              </a:lnSpc>
              <a:buSzTx/>
              <a:buFont typeface="Arial"/>
              <a:buChar char="•"/>
              <a:defRPr sz="1800"/>
            </a:pPr>
            <a:endParaRPr lang="tr-TR" sz="2400" b="1"/>
          </a:p>
          <a:p>
            <a:pPr marL="342900" indent="-342900">
              <a:lnSpc>
                <a:spcPct val="100000"/>
              </a:lnSpc>
              <a:buSzTx/>
              <a:buFont typeface="Arial"/>
              <a:buChar char="•"/>
              <a:defRPr sz="1800"/>
            </a:pPr>
            <a:endParaRPr lang="tr-TR" sz="2400" b="1"/>
          </a:p>
          <a:p>
            <a:pPr marL="391795" lvl="2" indent="-277495">
              <a:lnSpc>
                <a:spcPct val="100000"/>
              </a:lnSpc>
              <a:buSzPct val="171000"/>
              <a:buFont typeface="Arial"/>
              <a:buChar char="•"/>
              <a:defRPr sz="1800"/>
            </a:pPr>
            <a:endParaRPr lang="tr-TR" sz="1800"/>
          </a:p>
        </p:txBody>
      </p:sp>
      <p:sp>
        <p:nvSpPr>
          <p:cNvPr id="171" name="Straight Connector 150">
            <a:extLst>
              <a:ext uri="{FF2B5EF4-FFF2-40B4-BE49-F238E27FC236}">
                <a16:creationId xmlns:a16="http://schemas.microsoft.com/office/drawing/2014/main" id="{9A0F652C-13B9-A0F3-12D7-08C2FE1956A4}"/>
              </a:ext>
            </a:extLst>
          </p:cNvPr>
          <p:cNvSpPr/>
          <p:nvPr/>
        </p:nvSpPr>
        <p:spPr>
          <a:xfrm flipH="1">
            <a:off x="6657202" y="3176517"/>
            <a:ext cx="82732" cy="13653207"/>
          </a:xfrm>
          <a:prstGeom prst="line">
            <a:avLst/>
          </a:prstGeom>
          <a:ln w="25400">
            <a:solidFill>
              <a:srgbClr val="808080"/>
            </a:solidFill>
          </a:ln>
        </p:spPr>
        <p:txBody>
          <a:bodyPr lIns="0" tIns="0" rIns="0" bIns="0"/>
          <a:lstStyle/>
          <a:p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F2DDD5C-6111-DF7F-7595-E888AE0F3C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89459" y="771825"/>
            <a:ext cx="2852745" cy="1486053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5934659C-6D1F-7A0B-D768-70979EAB1014}"/>
              </a:ext>
            </a:extLst>
          </p:cNvPr>
          <p:cNvSpPr txBox="1"/>
          <p:nvPr/>
        </p:nvSpPr>
        <p:spPr>
          <a:xfrm>
            <a:off x="690060" y="739926"/>
            <a:ext cx="2559373" cy="2154434"/>
          </a:xfrm>
          <a:prstGeom prst="rect">
            <a:avLst/>
          </a:prstGeom>
          <a:noFill/>
          <a:ln w="25400">
            <a:solidFill>
              <a:schemeClr val="tx1"/>
            </a:solidFill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121919" tIns="121919" rIns="121919" bIns="121919" anchor="t">
            <a:spAutoFit/>
          </a:bodyPr>
          <a:lstStyle/>
          <a:p>
            <a:pPr algn="ctr">
              <a:lnSpc>
                <a:spcPct val="100000"/>
              </a:lnSpc>
              <a:buSzTx/>
              <a:buNone/>
              <a:defRPr sz="3600" b="1"/>
            </a:pPr>
            <a:r>
              <a:rPr lang="en-US" sz="4400"/>
              <a:t>Team</a:t>
            </a:r>
            <a:br>
              <a:rPr lang="en-US" sz="4400"/>
            </a:br>
            <a:r>
              <a:rPr lang="en-US" sz="4400"/>
              <a:t>01</a:t>
            </a:r>
          </a:p>
          <a:p>
            <a:pPr algn="ctr">
              <a:lnSpc>
                <a:spcPct val="100000"/>
              </a:lnSpc>
              <a:buSzTx/>
              <a:buNone/>
              <a:defRPr sz="3600" b="1"/>
            </a:pPr>
            <a:r>
              <a:rPr lang="en-US" sz="3600"/>
              <a:t>CIT433027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BBFF942-1F4D-37EE-7945-6741ED4DB48A}"/>
              </a:ext>
            </a:extLst>
          </p:cNvPr>
          <p:cNvSpPr txBox="1"/>
          <p:nvPr/>
        </p:nvSpPr>
        <p:spPr>
          <a:xfrm>
            <a:off x="6835532" y="8784247"/>
            <a:ext cx="7879710" cy="4941219"/>
          </a:xfrm>
          <a:prstGeom prst="rect">
            <a:avLst/>
          </a:prstGeom>
          <a:noFill/>
          <a:ln w="254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lIns="91440" tIns="45720" rIns="91440" bIns="45720" anchor="t">
            <a:spAutoFit/>
          </a:bodyPr>
          <a:lstStyle/>
          <a:p>
            <a:pPr>
              <a:lnSpc>
                <a:spcPct val="100000"/>
              </a:lnSpc>
              <a:buSzTx/>
              <a:buNone/>
              <a:defRPr sz="2400" b="1"/>
            </a:pPr>
            <a:r>
              <a:rPr lang="en-US" sz="2400"/>
              <a:t>Evaluation Against Baseline</a:t>
            </a:r>
          </a:p>
          <a:p>
            <a:pPr marL="394970" lvl="1" indent="-277495">
              <a:lnSpc>
                <a:spcPct val="100000"/>
              </a:lnSpc>
              <a:buSzPct val="171000"/>
              <a:buFont typeface="Arial"/>
              <a:buChar char="•"/>
              <a:defRPr sz="1800"/>
            </a:pPr>
            <a:r>
              <a:rPr lang="en-US" sz="1800" b="1">
                <a:ea typeface="+mn-lt"/>
                <a:cs typeface="+mn-lt"/>
              </a:rPr>
              <a:t>Policy Architecture:</a:t>
            </a:r>
            <a:r>
              <a:rPr lang="en-US" sz="1800">
                <a:ea typeface="+mn-lt"/>
                <a:cs typeface="+mn-lt"/>
              </a:rPr>
              <a:t> </a:t>
            </a:r>
          </a:p>
          <a:p>
            <a:pPr marL="860425" lvl="2" indent="-285750">
              <a:lnSpc>
                <a:spcPct val="100000"/>
              </a:lnSpc>
              <a:buSzPct val="171000"/>
              <a:buFont typeface="Calibri"/>
              <a:buChar char="-"/>
              <a:defRPr sz="1800"/>
            </a:pPr>
            <a:r>
              <a:rPr lang="en-US" sz="1800">
                <a:ea typeface="+mn-lt"/>
                <a:cs typeface="+mn-lt"/>
              </a:rPr>
              <a:t>Frame Attention Policy</a:t>
            </a:r>
          </a:p>
          <a:p>
            <a:pPr marL="403225" lvl="1" indent="-285750">
              <a:lnSpc>
                <a:spcPct val="100000"/>
              </a:lnSpc>
              <a:buSzPct val="171000"/>
              <a:buFont typeface="Arial"/>
              <a:buChar char="•"/>
              <a:defRPr sz="1800"/>
            </a:pPr>
            <a:r>
              <a:rPr lang="en-US" sz="1800" b="1">
                <a:ea typeface="+mn-lt"/>
                <a:cs typeface="+mn-lt"/>
              </a:rPr>
              <a:t>Observation Input: </a:t>
            </a:r>
          </a:p>
          <a:p>
            <a:pPr marL="860425" lvl="2" indent="-285750">
              <a:lnSpc>
                <a:spcPct val="100000"/>
              </a:lnSpc>
              <a:buSzPct val="171000"/>
              <a:buFont typeface="Calibri"/>
              <a:buChar char="-"/>
              <a:defRPr sz="1800"/>
            </a:pPr>
            <a:r>
              <a:rPr lang="en-US" sz="1800">
                <a:ea typeface="+mn-lt"/>
                <a:cs typeface="+mn-lt"/>
              </a:rPr>
              <a:t>Frame-stack size = 4 </a:t>
            </a:r>
          </a:p>
          <a:p>
            <a:pPr marL="403225" lvl="1" indent="-285750">
              <a:lnSpc>
                <a:spcPct val="100000"/>
              </a:lnSpc>
              <a:buSzPct val="171000"/>
              <a:buFont typeface="Arial"/>
              <a:buChar char="•"/>
              <a:defRPr sz="1800"/>
            </a:pPr>
            <a:r>
              <a:rPr lang="en-US" sz="1800" b="1">
                <a:ea typeface="+mn-lt"/>
                <a:cs typeface="+mn-lt"/>
              </a:rPr>
              <a:t>Evaluation Protocol:</a:t>
            </a:r>
          </a:p>
          <a:p>
            <a:pPr marL="860425" lvl="2" indent="-285750">
              <a:lnSpc>
                <a:spcPct val="100000"/>
              </a:lnSpc>
              <a:buSzPct val="171000"/>
              <a:buFont typeface="Calibri"/>
              <a:buChar char="-"/>
              <a:defRPr sz="1800"/>
            </a:pPr>
            <a:r>
              <a:rPr lang="en-US" sz="1800">
                <a:ea typeface="+mn-lt"/>
                <a:cs typeface="+mn-lt"/>
              </a:rPr>
              <a:t>3 seeds per setting, identical PPO hyper-parameters</a:t>
            </a:r>
          </a:p>
          <a:p>
            <a:pPr marL="403225" lvl="1" indent="-285750">
              <a:lnSpc>
                <a:spcPct val="100000"/>
              </a:lnSpc>
              <a:buSzPct val="171000"/>
              <a:buFont typeface="Arial"/>
              <a:buChar char="•"/>
              <a:defRPr sz="1800"/>
            </a:pPr>
            <a:r>
              <a:rPr lang="en-US" sz="1800" b="1">
                <a:ea typeface="+mn-lt"/>
                <a:cs typeface="+mn-lt"/>
              </a:rPr>
              <a:t>Ablations:</a:t>
            </a:r>
          </a:p>
          <a:p>
            <a:pPr marL="860425" lvl="2" indent="-285750">
              <a:lnSpc>
                <a:spcPct val="100000"/>
              </a:lnSpc>
              <a:buSzPct val="171000"/>
              <a:buFont typeface="Calibri"/>
              <a:buChar char="-"/>
              <a:defRPr sz="1800"/>
            </a:pPr>
            <a:r>
              <a:rPr lang="en-US" sz="1800">
                <a:ea typeface="+mn-lt"/>
                <a:cs typeface="+mn-lt"/>
              </a:rPr>
              <a:t>Different noise types</a:t>
            </a:r>
          </a:p>
          <a:p>
            <a:pPr marL="860425" lvl="2" indent="-285750">
              <a:lnSpc>
                <a:spcPct val="100000"/>
              </a:lnSpc>
              <a:buSzPct val="171000"/>
              <a:buFont typeface="Calibri"/>
              <a:buChar char="-"/>
              <a:defRPr sz="1800"/>
            </a:pPr>
            <a:r>
              <a:rPr lang="en-US" sz="1800">
                <a:ea typeface="+mn-lt"/>
                <a:cs typeface="+mn-lt"/>
              </a:rPr>
              <a:t>Different number of noisy dimensions</a:t>
            </a:r>
          </a:p>
          <a:p>
            <a:pPr marL="403225" lvl="1" indent="-285750">
              <a:lnSpc>
                <a:spcPct val="100000"/>
              </a:lnSpc>
              <a:buSzPct val="171000"/>
              <a:buFont typeface="Arial"/>
              <a:buChar char="•"/>
              <a:defRPr sz="1800"/>
            </a:pPr>
            <a:r>
              <a:rPr lang="en-US" sz="1800" b="1">
                <a:ea typeface="+mn-lt"/>
                <a:cs typeface="+mn-lt"/>
              </a:rPr>
              <a:t>Noise Injection:</a:t>
            </a:r>
            <a:r>
              <a:rPr lang="en-US" sz="1800">
                <a:ea typeface="+mn-lt"/>
                <a:cs typeface="+mn-lt"/>
              </a:rPr>
              <a:t> </a:t>
            </a:r>
          </a:p>
          <a:p>
            <a:pPr marL="860425" lvl="2" indent="-285750">
              <a:lnSpc>
                <a:spcPct val="100000"/>
              </a:lnSpc>
              <a:buSzPct val="171000"/>
              <a:buFont typeface="Calibri"/>
              <a:buChar char="-"/>
              <a:defRPr sz="1800"/>
            </a:pPr>
            <a:r>
              <a:rPr lang="en-US" sz="1800">
                <a:ea typeface="+mn-lt"/>
                <a:cs typeface="+mn-lt"/>
              </a:rPr>
              <a:t>Ramp noise: Linearly increasing by 0.001 at each step, resetting to zero after episode termination</a:t>
            </a:r>
          </a:p>
          <a:p>
            <a:pPr marL="860425" lvl="2" indent="-285750">
              <a:lnSpc>
                <a:spcPct val="100000"/>
              </a:lnSpc>
              <a:buSzPct val="171000"/>
              <a:buFont typeface="Calibri"/>
              <a:buChar char="-"/>
              <a:defRPr sz="1800"/>
            </a:pPr>
            <a:r>
              <a:rPr lang="en-US" sz="1800">
                <a:ea typeface="+mn-lt"/>
                <a:cs typeface="+mn-lt"/>
              </a:rPr>
              <a:t>Uniform noise: Random noise sampled per feature from the range [-10, 10]</a:t>
            </a:r>
          </a:p>
          <a:p>
            <a:pPr marL="860425" lvl="2" indent="-285750">
              <a:lnSpc>
                <a:spcPct val="100000"/>
              </a:lnSpc>
              <a:buSzPct val="171000"/>
              <a:buFont typeface="Calibri"/>
              <a:buChar char="-"/>
              <a:defRPr sz="1800"/>
            </a:pPr>
            <a:r>
              <a:rPr lang="en-US" sz="1800">
                <a:ea typeface="+mn-lt"/>
                <a:cs typeface="+mn-lt"/>
              </a:rPr>
              <a:t>Gaussian noise: Gaussian noise sampled per feature with std=1</a:t>
            </a:r>
          </a:p>
          <a:p>
            <a:pPr marL="860425" lvl="2" indent="-285750">
              <a:lnSpc>
                <a:spcPct val="100000"/>
              </a:lnSpc>
              <a:buSzPct val="171000"/>
              <a:buFont typeface="Calibri"/>
              <a:buChar char="-"/>
              <a:defRPr sz="1800"/>
            </a:pPr>
            <a:endParaRPr lang="en-US" sz="1800">
              <a:ea typeface="+mn-lt"/>
              <a:cs typeface="+mn-lt"/>
            </a:endParaRPr>
          </a:p>
        </p:txBody>
      </p:sp>
      <p:pic>
        <p:nvPicPr>
          <p:cNvPr id="3" name="Resim 2" descr="oyuncak, çizgi film, zemin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D930F119-F0DE-FA5B-9220-DDD779B746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258" y="3724426"/>
            <a:ext cx="2549274" cy="2137717"/>
          </a:xfrm>
          <a:prstGeom prst="rect">
            <a:avLst/>
          </a:prstGeom>
        </p:spPr>
      </p:pic>
      <p:pic>
        <p:nvPicPr>
          <p:cNvPr id="5" name="Resim 4" descr="ekran görüntüsü, tasarım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89A2AA5E-D34D-BC45-3666-77EEBC7961C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77" t="13350" r="-677"/>
          <a:stretch>
            <a:fillRect/>
          </a:stretch>
        </p:blipFill>
        <p:spPr>
          <a:xfrm>
            <a:off x="3764214" y="3720071"/>
            <a:ext cx="2565372" cy="2134295"/>
          </a:xfrm>
          <a:prstGeom prst="rect">
            <a:avLst/>
          </a:prstGeom>
        </p:spPr>
      </p:pic>
      <p:sp>
        <p:nvSpPr>
          <p:cNvPr id="6" name="Textplatzhalter 2">
            <a:extLst>
              <a:ext uri="{FF2B5EF4-FFF2-40B4-BE49-F238E27FC236}">
                <a16:creationId xmlns:a16="http://schemas.microsoft.com/office/drawing/2014/main" id="{6355A4FC-7D16-E301-BE8C-28A2A477A5F4}"/>
              </a:ext>
            </a:extLst>
          </p:cNvPr>
          <p:cNvSpPr txBox="1"/>
          <p:nvPr/>
        </p:nvSpPr>
        <p:spPr>
          <a:xfrm>
            <a:off x="182755" y="5867372"/>
            <a:ext cx="3280217" cy="523218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121919" tIns="121919" rIns="121919" bIns="121919" anchor="t">
            <a:spAutoFit/>
          </a:bodyPr>
          <a:lstStyle/>
          <a:p>
            <a:pPr marL="117475" lvl="1" algn="ctr">
              <a:lnSpc>
                <a:spcPct val="100000"/>
              </a:lnSpc>
              <a:buSzPct val="171000"/>
              <a:buNone/>
              <a:defRPr sz="1800"/>
            </a:pPr>
            <a:r>
              <a:rPr lang="tr-TR" sz="1800"/>
              <a:t>AntBulletEnv-v0</a:t>
            </a:r>
            <a:endParaRPr lang="tr-TR"/>
          </a:p>
        </p:txBody>
      </p:sp>
      <p:sp>
        <p:nvSpPr>
          <p:cNvPr id="10" name="Textplatzhalter 2">
            <a:extLst>
              <a:ext uri="{FF2B5EF4-FFF2-40B4-BE49-F238E27FC236}">
                <a16:creationId xmlns:a16="http://schemas.microsoft.com/office/drawing/2014/main" id="{1A2D27EA-4E34-72F1-3FEF-20624D52A43A}"/>
              </a:ext>
            </a:extLst>
          </p:cNvPr>
          <p:cNvSpPr txBox="1"/>
          <p:nvPr/>
        </p:nvSpPr>
        <p:spPr>
          <a:xfrm>
            <a:off x="3338026" y="5863756"/>
            <a:ext cx="3280217" cy="523218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121919" tIns="121919" rIns="121919" bIns="121919" anchor="t">
            <a:spAutoFit/>
          </a:bodyPr>
          <a:lstStyle/>
          <a:p>
            <a:pPr marL="117475" lvl="1" algn="ctr">
              <a:lnSpc>
                <a:spcPct val="100000"/>
              </a:lnSpc>
              <a:buSzPct val="171000"/>
              <a:buNone/>
              <a:defRPr sz="1800"/>
            </a:pPr>
            <a:r>
              <a:rPr lang="tr-TR" sz="1800"/>
              <a:t>LunarLanderContinuous-v3</a:t>
            </a:r>
            <a:endParaRPr lang="tr-TR"/>
          </a:p>
        </p:txBody>
      </p:sp>
      <p:pic>
        <p:nvPicPr>
          <p:cNvPr id="9" name="Resim 8" descr="metin, ekran görüntüsü, diyagram, tasarım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4AA732B5-8777-9BD6-F626-E4C9B801C3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8220" y="9644967"/>
            <a:ext cx="5414447" cy="7213439"/>
          </a:xfrm>
          <a:prstGeom prst="rect">
            <a:avLst/>
          </a:prstGeom>
        </p:spPr>
      </p:pic>
      <p:sp>
        <p:nvSpPr>
          <p:cNvPr id="13" name="Straight Connector 151">
            <a:extLst>
              <a:ext uri="{FF2B5EF4-FFF2-40B4-BE49-F238E27FC236}">
                <a16:creationId xmlns:a16="http://schemas.microsoft.com/office/drawing/2014/main" id="{17156ADF-2A0D-4C99-6FA7-A9CFDA2886CB}"/>
              </a:ext>
            </a:extLst>
          </p:cNvPr>
          <p:cNvSpPr/>
          <p:nvPr/>
        </p:nvSpPr>
        <p:spPr>
          <a:xfrm flipH="1" flipV="1">
            <a:off x="15337195" y="13319615"/>
            <a:ext cx="8724172" cy="35737"/>
          </a:xfrm>
          <a:prstGeom prst="line">
            <a:avLst/>
          </a:prstGeom>
          <a:ln w="25400">
            <a:solidFill>
              <a:srgbClr val="808080"/>
            </a:solidFill>
          </a:ln>
        </p:spPr>
        <p:txBody>
          <a:bodyPr lIns="0" tIns="0" rIns="0" bIns="0" anchor="t"/>
          <a:lstStyle/>
          <a:p>
            <a:endParaRPr/>
          </a:p>
        </p:txBody>
      </p:sp>
      <p:sp>
        <p:nvSpPr>
          <p:cNvPr id="14" name="Textplatzhalter 2">
            <a:extLst>
              <a:ext uri="{FF2B5EF4-FFF2-40B4-BE49-F238E27FC236}">
                <a16:creationId xmlns:a16="http://schemas.microsoft.com/office/drawing/2014/main" id="{3BA902F3-D5BE-420A-DA58-C52A021E7B84}"/>
              </a:ext>
            </a:extLst>
          </p:cNvPr>
          <p:cNvSpPr txBox="1"/>
          <p:nvPr/>
        </p:nvSpPr>
        <p:spPr>
          <a:xfrm>
            <a:off x="6821603" y="13392186"/>
            <a:ext cx="7702667" cy="892550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121919" tIns="121919" rIns="121919" bIns="121919" anchor="t">
            <a:spAutoFit/>
          </a:bodyPr>
          <a:lstStyle/>
          <a:p>
            <a:pPr>
              <a:lnSpc>
                <a:spcPct val="100000"/>
              </a:lnSpc>
              <a:buSzTx/>
              <a:buNone/>
              <a:defRPr sz="2400" b="1"/>
            </a:pPr>
            <a:r>
              <a:rPr lang="tr-TR" sz="2400" err="1"/>
              <a:t>Baseline</a:t>
            </a:r>
            <a:endParaRPr lang="tr-TR" err="1"/>
          </a:p>
          <a:p>
            <a:pPr marL="391795" lvl="2" indent="-277495">
              <a:lnSpc>
                <a:spcPct val="100000"/>
              </a:lnSpc>
              <a:buSzPct val="171000"/>
              <a:buFont typeface="Arial"/>
              <a:buChar char="•"/>
              <a:defRPr sz="1800"/>
            </a:pPr>
            <a:endParaRPr sz="1800"/>
          </a:p>
        </p:txBody>
      </p:sp>
      <p:sp>
        <p:nvSpPr>
          <p:cNvPr id="15" name="Shape 147">
            <a:extLst>
              <a:ext uri="{FF2B5EF4-FFF2-40B4-BE49-F238E27FC236}">
                <a16:creationId xmlns:a16="http://schemas.microsoft.com/office/drawing/2014/main" id="{C5202BD3-0102-FFA6-1A03-B4297AB44061}"/>
              </a:ext>
            </a:extLst>
          </p:cNvPr>
          <p:cNvSpPr txBox="1"/>
          <p:nvPr/>
        </p:nvSpPr>
        <p:spPr>
          <a:xfrm>
            <a:off x="397725" y="6124577"/>
            <a:ext cx="6745685" cy="1258463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135466" tIns="135466" rIns="135466" bIns="135466" anchor="ctr">
            <a:spAutoFit/>
          </a:bodyPr>
          <a:lstStyle>
            <a:lvl1pPr>
              <a:lnSpc>
                <a:spcPct val="100000"/>
              </a:lnSpc>
              <a:buSzTx/>
              <a:buNone/>
              <a:defRPr sz="2400" b="1"/>
            </a:lvl1pPr>
          </a:lstStyle>
          <a:p>
            <a:r>
              <a:rPr lang="tr-TR"/>
              <a:t>Challenge</a:t>
            </a:r>
          </a:p>
          <a:p>
            <a:pPr marL="342900" indent="-342900">
              <a:buFont typeface="Arial"/>
              <a:buChar char="•"/>
            </a:pPr>
            <a:r>
              <a:rPr lang="tr-TR" sz="2000" b="0" err="1"/>
              <a:t>Equip</a:t>
            </a:r>
            <a:r>
              <a:rPr lang="tr-TR" sz="2000" b="0"/>
              <a:t> </a:t>
            </a:r>
            <a:r>
              <a:rPr lang="tr-TR" sz="2000" b="0" err="1"/>
              <a:t>Proximal</a:t>
            </a:r>
            <a:r>
              <a:rPr lang="tr-TR" sz="2000" b="0"/>
              <a:t> </a:t>
            </a:r>
            <a:r>
              <a:rPr lang="tr-TR" sz="2000" b="0" err="1"/>
              <a:t>Policy</a:t>
            </a:r>
            <a:r>
              <a:rPr lang="tr-TR" sz="2000" b="0"/>
              <a:t> </a:t>
            </a:r>
            <a:r>
              <a:rPr lang="tr-TR" sz="2000" b="0" err="1"/>
              <a:t>Optimization</a:t>
            </a:r>
            <a:r>
              <a:rPr lang="tr-TR" sz="2000" b="0"/>
              <a:t> (PPO) </a:t>
            </a:r>
            <a:r>
              <a:rPr lang="tr-TR" sz="2000" b="0" err="1"/>
              <a:t>with</a:t>
            </a:r>
            <a:r>
              <a:rPr lang="tr-TR" sz="2000" b="0"/>
              <a:t> self-</a:t>
            </a:r>
            <a:r>
              <a:rPr lang="tr-TR" sz="2000" b="0" err="1"/>
              <a:t>attention</a:t>
            </a:r>
            <a:r>
              <a:rPr lang="tr-TR" sz="2000" b="0"/>
              <a:t> </a:t>
            </a:r>
            <a:r>
              <a:rPr lang="tr-TR" sz="2000" b="0" err="1"/>
              <a:t>to</a:t>
            </a:r>
            <a:r>
              <a:rPr lang="tr-TR" sz="2000" b="0"/>
              <a:t> </a:t>
            </a:r>
            <a:r>
              <a:rPr lang="tr-TR" sz="2000" b="0" err="1"/>
              <a:t>ignore</a:t>
            </a:r>
            <a:r>
              <a:rPr lang="tr-TR" sz="2000" b="0"/>
              <a:t> </a:t>
            </a:r>
            <a:r>
              <a:rPr lang="tr-TR" sz="2000" b="0" err="1"/>
              <a:t>noise</a:t>
            </a:r>
            <a:r>
              <a:rPr lang="tr-TR" sz="2000" b="0"/>
              <a:t> </a:t>
            </a:r>
            <a:r>
              <a:rPr lang="tr-TR" sz="2000" b="0" err="1"/>
              <a:t>injected</a:t>
            </a:r>
            <a:r>
              <a:rPr lang="tr-TR" sz="2000" b="0"/>
              <a:t> </a:t>
            </a:r>
            <a:r>
              <a:rPr lang="tr-TR" sz="2000" b="0" err="1"/>
              <a:t>into</a:t>
            </a:r>
            <a:r>
              <a:rPr lang="tr-TR" sz="2000" b="0"/>
              <a:t> </a:t>
            </a:r>
            <a:r>
              <a:rPr lang="tr-TR" sz="2000" b="0" err="1"/>
              <a:t>observations</a:t>
            </a:r>
            <a:endParaRPr lang="tr-TR" sz="2000" b="0"/>
          </a:p>
        </p:txBody>
      </p:sp>
      <p:sp>
        <p:nvSpPr>
          <p:cNvPr id="17" name="Textplatzhalter 2">
            <a:extLst>
              <a:ext uri="{FF2B5EF4-FFF2-40B4-BE49-F238E27FC236}">
                <a16:creationId xmlns:a16="http://schemas.microsoft.com/office/drawing/2014/main" id="{CE534186-0E89-51F4-A6F0-65F90558943D}"/>
              </a:ext>
            </a:extLst>
          </p:cNvPr>
          <p:cNvSpPr txBox="1"/>
          <p:nvPr/>
        </p:nvSpPr>
        <p:spPr>
          <a:xfrm>
            <a:off x="6929267" y="3210775"/>
            <a:ext cx="7720262" cy="5509198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121919" tIns="121919" rIns="121919" bIns="121919" anchor="t">
            <a:spAutoFit/>
          </a:bodyPr>
          <a:lstStyle/>
          <a:p>
            <a:pPr>
              <a:lnSpc>
                <a:spcPct val="100000"/>
              </a:lnSpc>
              <a:buSzTx/>
              <a:buNone/>
              <a:defRPr sz="2400" b="1"/>
            </a:pPr>
            <a:r>
              <a:rPr lang="tr-TR" sz="2400" err="1"/>
              <a:t>Attention</a:t>
            </a:r>
            <a:r>
              <a:rPr lang="tr-TR" sz="2400"/>
              <a:t> Architecture </a:t>
            </a:r>
            <a:r>
              <a:rPr lang="tr-TR" sz="2400" err="1"/>
              <a:t>Investigation</a:t>
            </a:r>
            <a:endParaRPr lang="tr-TR" sz="2400"/>
          </a:p>
          <a:p>
            <a:pPr marL="342900" indent="-342900">
              <a:lnSpc>
                <a:spcPct val="100000"/>
              </a:lnSpc>
              <a:buSzTx/>
              <a:buFont typeface="Arial"/>
              <a:buChar char="•"/>
              <a:defRPr sz="1800"/>
            </a:pPr>
            <a:r>
              <a:rPr lang="tr-TR" err="1"/>
              <a:t>Frame-stack</a:t>
            </a:r>
            <a:r>
              <a:rPr lang="tr-TR"/>
              <a:t> size = 4 </a:t>
            </a:r>
            <a:r>
              <a:rPr lang="tr-TR" err="1"/>
              <a:t>selected</a:t>
            </a:r>
            <a:r>
              <a:rPr lang="tr-TR"/>
              <a:t> </a:t>
            </a:r>
          </a:p>
          <a:p>
            <a:pPr marL="342900" indent="-342900">
              <a:lnSpc>
                <a:spcPct val="100000"/>
              </a:lnSpc>
              <a:buSzTx/>
              <a:buFont typeface="Arial"/>
              <a:buChar char="•"/>
              <a:defRPr sz="1800"/>
            </a:pPr>
            <a:r>
              <a:rPr lang="tr-TR" err="1"/>
              <a:t>Progressively</a:t>
            </a:r>
            <a:r>
              <a:rPr lang="tr-TR"/>
              <a:t> </a:t>
            </a:r>
            <a:r>
              <a:rPr lang="tr-TR" err="1"/>
              <a:t>added</a:t>
            </a:r>
            <a:r>
              <a:rPr lang="tr-TR"/>
              <a:t> </a:t>
            </a:r>
            <a:r>
              <a:rPr lang="tr-TR" err="1"/>
              <a:t>and</a:t>
            </a:r>
            <a:r>
              <a:rPr lang="tr-TR"/>
              <a:t> </a:t>
            </a:r>
            <a:r>
              <a:rPr lang="tr-TR" err="1"/>
              <a:t>ablated</a:t>
            </a:r>
            <a:r>
              <a:rPr lang="tr-TR"/>
              <a:t> self-</a:t>
            </a:r>
            <a:r>
              <a:rPr lang="tr-TR" err="1"/>
              <a:t>attention</a:t>
            </a:r>
            <a:r>
              <a:rPr lang="tr-TR"/>
              <a:t> </a:t>
            </a:r>
            <a:r>
              <a:rPr lang="tr-TR" err="1"/>
              <a:t>mechanisms</a:t>
            </a:r>
            <a:endParaRPr lang="tr-TR"/>
          </a:p>
          <a:p>
            <a:pPr marL="800100" lvl="1" indent="-342900">
              <a:lnSpc>
                <a:spcPct val="100000"/>
              </a:lnSpc>
              <a:buSzTx/>
              <a:buFont typeface="Arial"/>
              <a:buChar char="•"/>
              <a:defRPr sz="1800"/>
            </a:pPr>
            <a:r>
              <a:rPr lang="tr-TR" err="1"/>
              <a:t>Feature-wise</a:t>
            </a:r>
            <a:endParaRPr lang="tr-TR"/>
          </a:p>
          <a:p>
            <a:pPr marL="800100" lvl="1" indent="-342900">
              <a:lnSpc>
                <a:spcPct val="100000"/>
              </a:lnSpc>
              <a:buSzTx/>
              <a:buFont typeface="Arial"/>
              <a:buChar char="•"/>
              <a:defRPr sz="1800"/>
            </a:pPr>
            <a:r>
              <a:rPr lang="tr-TR" err="1"/>
              <a:t>Bottlenecked</a:t>
            </a:r>
            <a:endParaRPr lang="tr-TR"/>
          </a:p>
          <a:p>
            <a:pPr marL="800100" lvl="1" indent="-342900">
              <a:lnSpc>
                <a:spcPct val="100000"/>
              </a:lnSpc>
              <a:buSzTx/>
              <a:buFont typeface="Arial"/>
              <a:buChar char="•"/>
              <a:defRPr sz="1800"/>
            </a:pPr>
            <a:r>
              <a:rPr lang="tr-TR"/>
              <a:t>Hard-</a:t>
            </a:r>
            <a:r>
              <a:rPr lang="tr-TR" err="1"/>
              <a:t>gated</a:t>
            </a:r>
            <a:endParaRPr lang="tr-TR"/>
          </a:p>
          <a:p>
            <a:pPr marL="800100" lvl="1" indent="-342900">
              <a:lnSpc>
                <a:spcPct val="100000"/>
              </a:lnSpc>
              <a:buSzTx/>
              <a:buFont typeface="Arial"/>
              <a:buChar char="•"/>
              <a:defRPr sz="1800"/>
            </a:pPr>
            <a:r>
              <a:rPr lang="tr-TR"/>
              <a:t>Temporal</a:t>
            </a:r>
          </a:p>
          <a:p>
            <a:pPr marL="342900" indent="-342900">
              <a:lnSpc>
                <a:spcPct val="100000"/>
              </a:lnSpc>
              <a:buSzTx/>
              <a:buFont typeface="Arial"/>
              <a:buChar char="•"/>
              <a:defRPr sz="1800"/>
            </a:pPr>
            <a:r>
              <a:rPr lang="tr-TR" err="1"/>
              <a:t>Different</a:t>
            </a:r>
            <a:r>
              <a:rPr lang="tr-TR"/>
              <a:t> </a:t>
            </a:r>
            <a:r>
              <a:rPr lang="tr-TR" err="1"/>
              <a:t>variants</a:t>
            </a:r>
            <a:r>
              <a:rPr lang="tr-TR"/>
              <a:t> </a:t>
            </a:r>
            <a:r>
              <a:rPr lang="tr-TR" err="1"/>
              <a:t>replaced</a:t>
            </a:r>
            <a:r>
              <a:rPr lang="tr-TR"/>
              <a:t> </a:t>
            </a:r>
            <a:r>
              <a:rPr lang="tr-TR" err="1"/>
              <a:t>the</a:t>
            </a:r>
            <a:r>
              <a:rPr lang="tr-TR"/>
              <a:t> </a:t>
            </a:r>
            <a:r>
              <a:rPr lang="tr-TR" err="1"/>
              <a:t>default</a:t>
            </a:r>
            <a:r>
              <a:rPr lang="tr-TR"/>
              <a:t> MLP in </a:t>
            </a:r>
            <a:r>
              <a:rPr lang="tr-TR" err="1"/>
              <a:t>value</a:t>
            </a:r>
            <a:r>
              <a:rPr lang="tr-TR"/>
              <a:t> </a:t>
            </a:r>
            <a:r>
              <a:rPr lang="tr-TR" err="1"/>
              <a:t>and</a:t>
            </a:r>
            <a:r>
              <a:rPr lang="tr-TR"/>
              <a:t>/</a:t>
            </a:r>
            <a:r>
              <a:rPr lang="tr-TR" err="1"/>
              <a:t>or</a:t>
            </a:r>
            <a:r>
              <a:rPr lang="tr-TR"/>
              <a:t> </a:t>
            </a:r>
            <a:r>
              <a:rPr lang="tr-TR" err="1"/>
              <a:t>policy</a:t>
            </a:r>
            <a:r>
              <a:rPr lang="tr-TR"/>
              <a:t> </a:t>
            </a:r>
            <a:r>
              <a:rPr lang="tr-TR" err="1"/>
              <a:t>nets</a:t>
            </a:r>
          </a:p>
          <a:p>
            <a:pPr marL="342900" indent="-342900">
              <a:lnSpc>
                <a:spcPct val="100000"/>
              </a:lnSpc>
              <a:buSzTx/>
              <a:buFont typeface="Arial"/>
              <a:buChar char="•"/>
              <a:defRPr sz="1800"/>
            </a:pPr>
            <a:r>
              <a:rPr lang="tr-TR" err="1"/>
              <a:t>To</a:t>
            </a:r>
            <a:r>
              <a:rPr lang="tr-TR"/>
              <a:t> </a:t>
            </a:r>
            <a:r>
              <a:rPr lang="tr-TR" err="1"/>
              <a:t>see</a:t>
            </a:r>
            <a:r>
              <a:rPr lang="tr-TR"/>
              <a:t> </a:t>
            </a:r>
            <a:r>
              <a:rPr lang="tr-TR" err="1"/>
              <a:t>which</a:t>
            </a:r>
            <a:r>
              <a:rPr lang="tr-TR"/>
              <a:t> </a:t>
            </a:r>
            <a:r>
              <a:rPr lang="tr-TR" err="1"/>
              <a:t>design</a:t>
            </a:r>
            <a:r>
              <a:rPr lang="tr-TR"/>
              <a:t> </a:t>
            </a:r>
            <a:r>
              <a:rPr lang="tr-TR" err="1"/>
              <a:t>best</a:t>
            </a:r>
            <a:r>
              <a:rPr lang="tr-TR"/>
              <a:t> </a:t>
            </a:r>
            <a:r>
              <a:rPr lang="tr-TR" err="1"/>
              <a:t>preserves</a:t>
            </a:r>
            <a:r>
              <a:rPr lang="tr-TR"/>
              <a:t> </a:t>
            </a:r>
            <a:r>
              <a:rPr lang="tr-TR" err="1"/>
              <a:t>performence</a:t>
            </a:r>
            <a:r>
              <a:rPr lang="tr-TR"/>
              <a:t> </a:t>
            </a:r>
            <a:r>
              <a:rPr lang="tr-TR" err="1"/>
              <a:t>under</a:t>
            </a:r>
            <a:r>
              <a:rPr lang="tr-TR"/>
              <a:t> </a:t>
            </a:r>
            <a:r>
              <a:rPr lang="tr-TR" err="1"/>
              <a:t>noise</a:t>
            </a:r>
            <a:endParaRPr lang="tr-TR" sz="1800"/>
          </a:p>
          <a:p>
            <a:pPr marL="342900" indent="-342900">
              <a:lnSpc>
                <a:spcPct val="100000"/>
              </a:lnSpc>
              <a:buSzTx/>
              <a:buFont typeface="Arial"/>
              <a:buChar char="•"/>
              <a:defRPr sz="1800"/>
            </a:pPr>
            <a:endParaRPr lang="tr-TR" sz="1800"/>
          </a:p>
          <a:p>
            <a:pPr marL="800100" lvl="1" indent="-342900">
              <a:lnSpc>
                <a:spcPct val="100000"/>
              </a:lnSpc>
              <a:buSzTx/>
              <a:buFont typeface="Arial"/>
              <a:buChar char="•"/>
              <a:defRPr sz="1800"/>
            </a:pPr>
            <a:endParaRPr lang="tr-TR" sz="1800"/>
          </a:p>
          <a:p>
            <a:pPr marL="342900" indent="-342900">
              <a:lnSpc>
                <a:spcPct val="100000"/>
              </a:lnSpc>
              <a:buSzTx/>
              <a:buFont typeface="Arial"/>
              <a:buChar char="•"/>
              <a:defRPr sz="1800"/>
            </a:pPr>
            <a:endParaRPr lang="tr-TR" sz="1800"/>
          </a:p>
          <a:p>
            <a:pPr marL="342900" indent="-342900">
              <a:lnSpc>
                <a:spcPct val="100000"/>
              </a:lnSpc>
              <a:buSzTx/>
              <a:buFont typeface="Arial"/>
              <a:buChar char="•"/>
              <a:defRPr sz="1800"/>
            </a:pPr>
            <a:endParaRPr lang="tr-TR" sz="1800"/>
          </a:p>
          <a:p>
            <a:pPr marL="342900" indent="-342900">
              <a:lnSpc>
                <a:spcPct val="100000"/>
              </a:lnSpc>
              <a:buSzTx/>
              <a:buFont typeface="Arial"/>
              <a:buChar char="•"/>
              <a:defRPr sz="1800"/>
            </a:pPr>
            <a:endParaRPr lang="tr-TR" sz="1800"/>
          </a:p>
          <a:p>
            <a:pPr marL="342900" indent="-342900">
              <a:lnSpc>
                <a:spcPct val="100000"/>
              </a:lnSpc>
              <a:buSzTx/>
              <a:buFont typeface="Arial"/>
              <a:buChar char="•"/>
              <a:defRPr sz="1800"/>
            </a:pPr>
            <a:endParaRPr lang="tr-TR" sz="1800"/>
          </a:p>
          <a:p>
            <a:pPr marL="342900" indent="-342900">
              <a:lnSpc>
                <a:spcPct val="100000"/>
              </a:lnSpc>
              <a:buSzTx/>
              <a:buFont typeface="Arial"/>
              <a:buChar char="•"/>
              <a:defRPr sz="1800"/>
            </a:pPr>
            <a:endParaRPr lang="tr-TR" sz="2400" b="1"/>
          </a:p>
          <a:p>
            <a:pPr marL="342900" indent="-342900">
              <a:lnSpc>
                <a:spcPct val="100000"/>
              </a:lnSpc>
              <a:buSzTx/>
              <a:buFont typeface="Arial"/>
              <a:buChar char="•"/>
              <a:defRPr sz="1800"/>
            </a:pPr>
            <a:endParaRPr lang="tr-TR" sz="2400" b="1"/>
          </a:p>
          <a:p>
            <a:pPr marL="391795" lvl="2" indent="-277495">
              <a:lnSpc>
                <a:spcPct val="100000"/>
              </a:lnSpc>
              <a:buSzPct val="171000"/>
              <a:buFont typeface="Arial"/>
              <a:buChar char="•"/>
              <a:defRPr sz="1800"/>
            </a:pPr>
            <a:endParaRPr lang="tr-TR" sz="1800"/>
          </a:p>
        </p:txBody>
      </p:sp>
      <p:sp>
        <p:nvSpPr>
          <p:cNvPr id="19" name="Textplatzhalter 2">
            <a:extLst>
              <a:ext uri="{FF2B5EF4-FFF2-40B4-BE49-F238E27FC236}">
                <a16:creationId xmlns:a16="http://schemas.microsoft.com/office/drawing/2014/main" id="{E47C4AE7-06B4-8CF4-EF50-89E48EAB929F}"/>
              </a:ext>
            </a:extLst>
          </p:cNvPr>
          <p:cNvSpPr txBox="1"/>
          <p:nvPr/>
        </p:nvSpPr>
        <p:spPr>
          <a:xfrm>
            <a:off x="10556483" y="7350668"/>
            <a:ext cx="4092064" cy="3077764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121919" tIns="121919" rIns="121919" bIns="121919" anchor="t">
            <a:spAutoFit/>
          </a:bodyPr>
          <a:lstStyle/>
          <a:p>
            <a:pPr>
              <a:lnSpc>
                <a:spcPct val="100000"/>
              </a:lnSpc>
              <a:buSzTx/>
              <a:buNone/>
              <a:defRPr sz="2400" b="1"/>
            </a:pPr>
            <a:r>
              <a:rPr lang="tr-TR" sz="1800" err="1"/>
              <a:t>Frame-Attention</a:t>
            </a:r>
            <a:endParaRPr lang="tr-TR" sz="1800"/>
          </a:p>
          <a:p>
            <a:pPr marL="342900" indent="-342900">
              <a:lnSpc>
                <a:spcPct val="100000"/>
              </a:lnSpc>
              <a:buSzTx/>
              <a:buFont typeface="Arial"/>
              <a:buChar char="•"/>
              <a:defRPr sz="1800"/>
            </a:pPr>
            <a:r>
              <a:rPr lang="tr-TR" sz="1600" err="1"/>
              <a:t>Treats</a:t>
            </a:r>
            <a:r>
              <a:rPr lang="tr-TR" sz="1600"/>
              <a:t> </a:t>
            </a:r>
            <a:r>
              <a:rPr lang="tr-TR" sz="1600" err="1"/>
              <a:t>every</a:t>
            </a:r>
            <a:r>
              <a:rPr lang="tr-TR" sz="1600"/>
              <a:t> </a:t>
            </a:r>
            <a:r>
              <a:rPr lang="tr-TR" sz="1600" err="1"/>
              <a:t>stacked</a:t>
            </a:r>
            <a:r>
              <a:rPr lang="tr-TR" sz="1600"/>
              <a:t> </a:t>
            </a:r>
            <a:r>
              <a:rPr lang="tr-TR" sz="1600" err="1"/>
              <a:t>frame</a:t>
            </a:r>
            <a:r>
              <a:rPr lang="tr-TR" sz="1600"/>
              <a:t> as a </a:t>
            </a:r>
            <a:r>
              <a:rPr lang="tr-TR" sz="1600" err="1"/>
              <a:t>token</a:t>
            </a:r>
            <a:endParaRPr lang="tr-TR" sz="1600"/>
          </a:p>
          <a:p>
            <a:pPr marL="342900" indent="-342900">
              <a:lnSpc>
                <a:spcPct val="100000"/>
              </a:lnSpc>
              <a:buSzTx/>
              <a:buFont typeface="Arial"/>
              <a:buChar char="•"/>
              <a:defRPr sz="1800"/>
            </a:pPr>
            <a:r>
              <a:rPr lang="tr-TR" sz="1600" err="1"/>
              <a:t>Applies</a:t>
            </a:r>
            <a:r>
              <a:rPr lang="tr-TR" sz="1600"/>
              <a:t> temporal </a:t>
            </a:r>
            <a:r>
              <a:rPr lang="tr-TR" sz="1600" err="1"/>
              <a:t>attention</a:t>
            </a:r>
            <a:r>
              <a:rPr lang="tr-TR" sz="1600"/>
              <a:t> </a:t>
            </a:r>
            <a:r>
              <a:rPr lang="tr-TR" sz="1600" err="1"/>
              <a:t>across</a:t>
            </a:r>
            <a:r>
              <a:rPr lang="tr-TR" sz="1600"/>
              <a:t> </a:t>
            </a:r>
            <a:r>
              <a:rPr lang="tr-TR" sz="1600" err="1"/>
              <a:t>frame-stacked</a:t>
            </a:r>
            <a:r>
              <a:rPr lang="tr-TR" sz="1600"/>
              <a:t> </a:t>
            </a:r>
            <a:r>
              <a:rPr lang="tr-TR" sz="1600" err="1"/>
              <a:t>observations</a:t>
            </a:r>
          </a:p>
          <a:p>
            <a:pPr marL="342900" indent="-342900">
              <a:lnSpc>
                <a:spcPct val="100000"/>
              </a:lnSpc>
              <a:buSzTx/>
              <a:buFont typeface="Arial"/>
              <a:buChar char="•"/>
              <a:defRPr sz="1800"/>
            </a:pPr>
            <a:endParaRPr lang="tr-TR" sz="1600"/>
          </a:p>
          <a:p>
            <a:pPr marL="342900" indent="-342900">
              <a:lnSpc>
                <a:spcPct val="100000"/>
              </a:lnSpc>
              <a:buSzTx/>
              <a:buFont typeface="Arial"/>
              <a:buChar char="•"/>
              <a:defRPr sz="1800"/>
            </a:pPr>
            <a:endParaRPr lang="tr-TR" sz="1800"/>
          </a:p>
          <a:p>
            <a:pPr marL="342900" indent="-342900">
              <a:lnSpc>
                <a:spcPct val="100000"/>
              </a:lnSpc>
              <a:buSzTx/>
              <a:buFont typeface="Arial"/>
              <a:buChar char="•"/>
              <a:defRPr sz="1800"/>
            </a:pPr>
            <a:endParaRPr lang="tr-TR" sz="1800"/>
          </a:p>
          <a:p>
            <a:pPr marL="342900" indent="-342900">
              <a:lnSpc>
                <a:spcPct val="100000"/>
              </a:lnSpc>
              <a:buSzTx/>
              <a:buFont typeface="Arial"/>
              <a:buChar char="•"/>
              <a:defRPr sz="1800"/>
            </a:pPr>
            <a:endParaRPr lang="tr-TR" sz="2400" b="1"/>
          </a:p>
          <a:p>
            <a:pPr marL="342900" indent="-342900">
              <a:lnSpc>
                <a:spcPct val="100000"/>
              </a:lnSpc>
              <a:buSzTx/>
              <a:buFont typeface="Arial"/>
              <a:buChar char="•"/>
              <a:defRPr sz="1800"/>
            </a:pPr>
            <a:endParaRPr lang="tr-TR" sz="2400" b="1"/>
          </a:p>
          <a:p>
            <a:pPr marL="391795" lvl="2" indent="-277495">
              <a:lnSpc>
                <a:spcPct val="100000"/>
              </a:lnSpc>
              <a:buSzPct val="171000"/>
              <a:buFont typeface="Arial"/>
              <a:buChar char="•"/>
              <a:defRPr sz="1800"/>
            </a:pPr>
            <a:endParaRPr lang="tr-TR" sz="1800"/>
          </a:p>
        </p:txBody>
      </p:sp>
      <p:sp>
        <p:nvSpPr>
          <p:cNvPr id="20" name="Textplatzhalter 2">
            <a:extLst>
              <a:ext uri="{FF2B5EF4-FFF2-40B4-BE49-F238E27FC236}">
                <a16:creationId xmlns:a16="http://schemas.microsoft.com/office/drawing/2014/main" id="{5ACD8285-56DA-6219-EAB5-A7BF99AA9C0D}"/>
              </a:ext>
            </a:extLst>
          </p:cNvPr>
          <p:cNvSpPr txBox="1"/>
          <p:nvPr/>
        </p:nvSpPr>
        <p:spPr>
          <a:xfrm>
            <a:off x="10554960" y="5962707"/>
            <a:ext cx="4092063" cy="2954653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121919" tIns="121919" rIns="121919" bIns="121919" anchor="t">
            <a:spAutoFit/>
          </a:bodyPr>
          <a:lstStyle/>
          <a:p>
            <a:pPr>
              <a:lnSpc>
                <a:spcPct val="100000"/>
              </a:lnSpc>
              <a:buSzTx/>
              <a:buNone/>
              <a:defRPr sz="2400" b="1"/>
            </a:pPr>
            <a:r>
              <a:rPr lang="tr-TR" sz="1800" err="1"/>
              <a:t>Selective-Attention</a:t>
            </a:r>
            <a:endParaRPr lang="tr-TR" sz="1800"/>
          </a:p>
          <a:p>
            <a:pPr marL="342900" indent="-342900">
              <a:lnSpc>
                <a:spcPct val="100000"/>
              </a:lnSpc>
              <a:buSzTx/>
              <a:buFont typeface="Arial"/>
              <a:buChar char="•"/>
              <a:defRPr sz="1800"/>
            </a:pPr>
            <a:r>
              <a:rPr lang="tr-TR" sz="1400" err="1"/>
              <a:t>Insert</a:t>
            </a:r>
            <a:r>
              <a:rPr lang="tr-TR" sz="1400"/>
              <a:t> self-</a:t>
            </a:r>
            <a:r>
              <a:rPr lang="tr-TR" sz="1400" err="1"/>
              <a:t>attention</a:t>
            </a:r>
            <a:r>
              <a:rPr lang="tr-TR" sz="1400"/>
              <a:t> </a:t>
            </a:r>
            <a:r>
              <a:rPr lang="tr-TR" sz="1400" err="1"/>
              <a:t>block</a:t>
            </a:r>
            <a:r>
              <a:rPr lang="tr-TR" sz="1400"/>
              <a:t> inside </a:t>
            </a:r>
            <a:r>
              <a:rPr lang="tr-TR" sz="1400" err="1"/>
              <a:t>every</a:t>
            </a:r>
            <a:r>
              <a:rPr lang="tr-TR" sz="1400"/>
              <a:t> </a:t>
            </a:r>
            <a:r>
              <a:rPr lang="tr-TR" sz="1400" err="1"/>
              <a:t>single</a:t>
            </a:r>
            <a:r>
              <a:rPr lang="tr-TR" sz="1400"/>
              <a:t> </a:t>
            </a:r>
            <a:r>
              <a:rPr lang="tr-TR" sz="1400" err="1"/>
              <a:t>observation</a:t>
            </a:r>
            <a:r>
              <a:rPr lang="tr-TR" sz="1400"/>
              <a:t> </a:t>
            </a:r>
            <a:r>
              <a:rPr lang="tr-TR" sz="1400" err="1"/>
              <a:t>frame</a:t>
            </a:r>
            <a:endParaRPr lang="tr-TR" sz="1400"/>
          </a:p>
          <a:p>
            <a:pPr marL="342900" indent="-342900">
              <a:lnSpc>
                <a:spcPct val="100000"/>
              </a:lnSpc>
              <a:buSzTx/>
              <a:buFont typeface="Arial"/>
              <a:buChar char="•"/>
              <a:defRPr sz="1800"/>
            </a:pPr>
            <a:r>
              <a:rPr lang="tr-TR" sz="1400" err="1"/>
              <a:t>The</a:t>
            </a:r>
            <a:r>
              <a:rPr lang="tr-TR" sz="1400"/>
              <a:t> </a:t>
            </a:r>
            <a:r>
              <a:rPr lang="tr-TR" sz="1400" err="1"/>
              <a:t>output</a:t>
            </a:r>
            <a:r>
              <a:rPr lang="tr-TR" sz="1400"/>
              <a:t> is </a:t>
            </a:r>
            <a:r>
              <a:rPr lang="tr-TR" sz="1400" err="1"/>
              <a:t>squeezed</a:t>
            </a:r>
            <a:r>
              <a:rPr lang="tr-TR" sz="1400"/>
              <a:t> </a:t>
            </a:r>
            <a:r>
              <a:rPr lang="tr-TR" sz="1400" err="1"/>
              <a:t>through</a:t>
            </a:r>
            <a:r>
              <a:rPr lang="tr-TR" sz="1400"/>
              <a:t>​ a </a:t>
            </a:r>
            <a:r>
              <a:rPr lang="tr-TR" sz="1400" err="1"/>
              <a:t>bottleneck</a:t>
            </a:r>
          </a:p>
          <a:p>
            <a:pPr marL="342900" indent="-342900">
              <a:lnSpc>
                <a:spcPct val="100000"/>
              </a:lnSpc>
              <a:buSzTx/>
              <a:buFont typeface="Arial"/>
              <a:buChar char="•"/>
              <a:defRPr sz="1800"/>
            </a:pPr>
            <a:r>
              <a:rPr lang="tr-TR" sz="1400" err="1"/>
              <a:t>Forces</a:t>
            </a:r>
            <a:r>
              <a:rPr lang="tr-TR" sz="1400"/>
              <a:t> network </a:t>
            </a:r>
            <a:r>
              <a:rPr lang="tr-TR" sz="1400" err="1"/>
              <a:t>to</a:t>
            </a:r>
            <a:r>
              <a:rPr lang="tr-TR" sz="1400"/>
              <a:t> </a:t>
            </a:r>
            <a:r>
              <a:rPr lang="tr-TR" sz="1400" err="1"/>
              <a:t>compress</a:t>
            </a:r>
            <a:r>
              <a:rPr lang="tr-TR" sz="1400"/>
              <a:t> </a:t>
            </a:r>
            <a:r>
              <a:rPr lang="tr-TR" sz="1400" err="1"/>
              <a:t>useful</a:t>
            </a:r>
            <a:r>
              <a:rPr lang="tr-TR" sz="1400"/>
              <a:t> </a:t>
            </a:r>
            <a:r>
              <a:rPr lang="tr-TR" sz="1400" err="1"/>
              <a:t>features</a:t>
            </a:r>
          </a:p>
          <a:p>
            <a:pPr marL="342900" indent="-342900">
              <a:lnSpc>
                <a:spcPct val="100000"/>
              </a:lnSpc>
              <a:buSzTx/>
              <a:buFont typeface="Arial"/>
              <a:buChar char="•"/>
              <a:defRPr sz="1800"/>
            </a:pPr>
            <a:endParaRPr lang="tr-TR" sz="1800"/>
          </a:p>
          <a:p>
            <a:pPr marL="342900" indent="-342900">
              <a:lnSpc>
                <a:spcPct val="100000"/>
              </a:lnSpc>
              <a:buSzTx/>
              <a:buFont typeface="Arial"/>
              <a:buChar char="•"/>
              <a:defRPr sz="1800"/>
            </a:pPr>
            <a:endParaRPr lang="tr-TR" sz="1800"/>
          </a:p>
          <a:p>
            <a:pPr marL="342900" indent="-342900">
              <a:lnSpc>
                <a:spcPct val="100000"/>
              </a:lnSpc>
              <a:buSzTx/>
              <a:buFont typeface="Arial"/>
              <a:buChar char="•"/>
              <a:defRPr sz="1800"/>
            </a:pPr>
            <a:endParaRPr lang="tr-TR" sz="2400" b="1"/>
          </a:p>
          <a:p>
            <a:pPr marL="342900" indent="-342900">
              <a:lnSpc>
                <a:spcPct val="100000"/>
              </a:lnSpc>
              <a:buSzTx/>
              <a:buFont typeface="Arial"/>
              <a:buChar char="•"/>
              <a:defRPr sz="1800"/>
            </a:pPr>
            <a:endParaRPr lang="tr-TR" sz="2400" b="1"/>
          </a:p>
          <a:p>
            <a:pPr marL="391795" lvl="2" indent="-277495">
              <a:lnSpc>
                <a:spcPct val="100000"/>
              </a:lnSpc>
              <a:buSzPct val="171000"/>
              <a:buFont typeface="Arial"/>
              <a:buChar char="•"/>
              <a:defRPr sz="1800"/>
            </a:pPr>
            <a:endParaRPr lang="tr-TR" sz="1800"/>
          </a:p>
        </p:txBody>
      </p:sp>
      <p:sp>
        <p:nvSpPr>
          <p:cNvPr id="21" name="Textplatzhalter 2">
            <a:extLst>
              <a:ext uri="{FF2B5EF4-FFF2-40B4-BE49-F238E27FC236}">
                <a16:creationId xmlns:a16="http://schemas.microsoft.com/office/drawing/2014/main" id="{DE47BB6A-6F57-592A-2077-D8751F6FD9FD}"/>
              </a:ext>
            </a:extLst>
          </p:cNvPr>
          <p:cNvSpPr txBox="1"/>
          <p:nvPr/>
        </p:nvSpPr>
        <p:spPr>
          <a:xfrm>
            <a:off x="6878046" y="7313159"/>
            <a:ext cx="3604134" cy="2954653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121919" tIns="121919" rIns="121919" bIns="121919" anchor="t">
            <a:spAutoFit/>
          </a:bodyPr>
          <a:lstStyle/>
          <a:p>
            <a:pPr>
              <a:lnSpc>
                <a:spcPct val="100000"/>
              </a:lnSpc>
              <a:buSzTx/>
              <a:buNone/>
              <a:defRPr sz="2400" b="1"/>
            </a:pPr>
            <a:r>
              <a:rPr lang="tr-TR" sz="1800"/>
              <a:t>Hard-</a:t>
            </a:r>
            <a:r>
              <a:rPr lang="tr-TR" sz="1800" err="1"/>
              <a:t>Gated</a:t>
            </a:r>
            <a:r>
              <a:rPr lang="tr-TR" sz="1800"/>
              <a:t> </a:t>
            </a:r>
            <a:r>
              <a:rPr lang="tr-TR" sz="1800" err="1"/>
              <a:t>Attention</a:t>
            </a:r>
            <a:endParaRPr lang="tr-TR" sz="1800"/>
          </a:p>
          <a:p>
            <a:pPr marL="342900" indent="-342900">
              <a:lnSpc>
                <a:spcPct val="100000"/>
              </a:lnSpc>
              <a:buSzTx/>
              <a:buFont typeface="Arial"/>
              <a:buChar char="•"/>
              <a:defRPr sz="1800"/>
            </a:pPr>
            <a:r>
              <a:rPr lang="tr-TR" sz="1400" err="1"/>
              <a:t>Attended</a:t>
            </a:r>
            <a:r>
              <a:rPr lang="tr-TR" sz="1400"/>
              <a:t> </a:t>
            </a:r>
            <a:r>
              <a:rPr lang="tr-TR" sz="1400" err="1"/>
              <a:t>value</a:t>
            </a:r>
            <a:r>
              <a:rPr lang="tr-TR" sz="1400"/>
              <a:t> </a:t>
            </a:r>
            <a:r>
              <a:rPr lang="tr-TR" sz="1400" err="1"/>
              <a:t>overwrites</a:t>
            </a:r>
            <a:r>
              <a:rPr lang="tr-TR" sz="1400"/>
              <a:t> </a:t>
            </a:r>
            <a:r>
              <a:rPr lang="tr-TR" sz="1400" err="1"/>
              <a:t>the</a:t>
            </a:r>
            <a:r>
              <a:rPr lang="tr-TR" sz="1400"/>
              <a:t> </a:t>
            </a:r>
            <a:r>
              <a:rPr lang="tr-TR" sz="1400" err="1"/>
              <a:t>original</a:t>
            </a:r>
            <a:r>
              <a:rPr lang="tr-TR" sz="1400"/>
              <a:t> </a:t>
            </a:r>
            <a:r>
              <a:rPr lang="tr-TR" sz="1400" err="1"/>
              <a:t>feature</a:t>
            </a:r>
          </a:p>
          <a:p>
            <a:pPr marL="342900" indent="-342900">
              <a:lnSpc>
                <a:spcPct val="100000"/>
              </a:lnSpc>
              <a:buSzTx/>
              <a:buFont typeface="Arial"/>
              <a:buChar char="•"/>
              <a:defRPr sz="1800"/>
            </a:pPr>
            <a:r>
              <a:rPr lang="tr-TR" sz="1400" err="1"/>
              <a:t>Forces</a:t>
            </a:r>
            <a:r>
              <a:rPr lang="tr-TR" sz="1400"/>
              <a:t> network </a:t>
            </a:r>
            <a:r>
              <a:rPr lang="tr-TR" sz="1400" err="1"/>
              <a:t>to</a:t>
            </a:r>
            <a:r>
              <a:rPr lang="tr-TR" sz="1400"/>
              <a:t> </a:t>
            </a:r>
            <a:r>
              <a:rPr lang="tr-TR" sz="1400" err="1"/>
              <a:t>replace</a:t>
            </a:r>
            <a:r>
              <a:rPr lang="tr-TR" sz="1400"/>
              <a:t> </a:t>
            </a:r>
            <a:r>
              <a:rPr lang="tr-TR" sz="1400" err="1"/>
              <a:t>noisy</a:t>
            </a:r>
            <a:r>
              <a:rPr lang="tr-TR" sz="1400"/>
              <a:t> </a:t>
            </a:r>
            <a:r>
              <a:rPr lang="tr-TR" sz="1400" err="1"/>
              <a:t>dimensions</a:t>
            </a:r>
            <a:r>
              <a:rPr lang="tr-TR" sz="1400"/>
              <a:t> </a:t>
            </a:r>
            <a:r>
              <a:rPr lang="tr-TR" sz="1400" err="1"/>
              <a:t>instead</a:t>
            </a:r>
            <a:r>
              <a:rPr lang="tr-TR" sz="1400"/>
              <a:t> of re-</a:t>
            </a:r>
            <a:r>
              <a:rPr lang="tr-TR" sz="1400" err="1"/>
              <a:t>weighting</a:t>
            </a:r>
            <a:endParaRPr lang="tr-TR" sz="1400"/>
          </a:p>
          <a:p>
            <a:pPr marL="342900" indent="-342900">
              <a:lnSpc>
                <a:spcPct val="100000"/>
              </a:lnSpc>
              <a:buSzTx/>
              <a:buFont typeface="Arial"/>
              <a:buChar char="•"/>
              <a:defRPr sz="1800"/>
            </a:pPr>
            <a:endParaRPr lang="tr-TR" sz="1800"/>
          </a:p>
          <a:p>
            <a:pPr marL="342900" indent="-342900">
              <a:lnSpc>
                <a:spcPct val="100000"/>
              </a:lnSpc>
              <a:buSzTx/>
              <a:buFont typeface="Arial"/>
              <a:buChar char="•"/>
              <a:defRPr sz="1800"/>
            </a:pPr>
            <a:endParaRPr lang="tr-TR" sz="1800"/>
          </a:p>
          <a:p>
            <a:pPr marL="342900" indent="-342900">
              <a:lnSpc>
                <a:spcPct val="100000"/>
              </a:lnSpc>
              <a:buSzTx/>
              <a:buFont typeface="Arial"/>
              <a:buChar char="•"/>
              <a:defRPr sz="1800"/>
            </a:pPr>
            <a:endParaRPr lang="tr-TR" sz="2400" b="1"/>
          </a:p>
          <a:p>
            <a:pPr marL="342900" indent="-342900">
              <a:lnSpc>
                <a:spcPct val="100000"/>
              </a:lnSpc>
              <a:buSzTx/>
              <a:buFont typeface="Arial"/>
              <a:buChar char="•"/>
              <a:defRPr sz="1800"/>
            </a:pPr>
            <a:endParaRPr lang="tr-TR" sz="2400" b="1"/>
          </a:p>
          <a:p>
            <a:pPr marL="391795" lvl="2" indent="-277495">
              <a:lnSpc>
                <a:spcPct val="100000"/>
              </a:lnSpc>
              <a:buSzPct val="171000"/>
              <a:buFont typeface="Arial"/>
              <a:buChar char="•"/>
              <a:defRPr sz="1800"/>
            </a:pPr>
            <a:endParaRPr lang="tr-TR" sz="1800"/>
          </a:p>
        </p:txBody>
      </p:sp>
      <p:sp>
        <p:nvSpPr>
          <p:cNvPr id="22" name="Textplatzhalter 2">
            <a:extLst>
              <a:ext uri="{FF2B5EF4-FFF2-40B4-BE49-F238E27FC236}">
                <a16:creationId xmlns:a16="http://schemas.microsoft.com/office/drawing/2014/main" id="{6DA09849-4914-2D45-B7B1-8E0E1F258073}"/>
              </a:ext>
            </a:extLst>
          </p:cNvPr>
          <p:cNvSpPr txBox="1"/>
          <p:nvPr/>
        </p:nvSpPr>
        <p:spPr>
          <a:xfrm>
            <a:off x="6928045" y="5950206"/>
            <a:ext cx="3604134" cy="2942145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121919" tIns="121919" rIns="121919" bIns="121919" anchor="t">
            <a:spAutoFit/>
          </a:bodyPr>
          <a:lstStyle/>
          <a:p>
            <a:pPr>
              <a:lnSpc>
                <a:spcPct val="100000"/>
              </a:lnSpc>
              <a:buSzTx/>
              <a:buNone/>
              <a:defRPr sz="2400" b="1"/>
            </a:pPr>
            <a:r>
              <a:rPr lang="tr-TR" sz="1800" err="1"/>
              <a:t>Feature-Attention</a:t>
            </a:r>
            <a:endParaRPr lang="tr-TR" sz="1800"/>
          </a:p>
          <a:p>
            <a:pPr marL="342900" indent="-342900">
              <a:lnSpc>
                <a:spcPct val="100000"/>
              </a:lnSpc>
              <a:buSzTx/>
              <a:buFont typeface="Arial"/>
              <a:buChar char="•"/>
              <a:defRPr sz="1800"/>
            </a:pPr>
            <a:r>
              <a:rPr lang="tr-TR" sz="1400" err="1"/>
              <a:t>Insert</a:t>
            </a:r>
            <a:r>
              <a:rPr lang="tr-TR" sz="1400"/>
              <a:t> self-</a:t>
            </a:r>
            <a:r>
              <a:rPr lang="tr-TR" sz="1400" err="1"/>
              <a:t>attention</a:t>
            </a:r>
            <a:r>
              <a:rPr lang="tr-TR" sz="1400"/>
              <a:t> </a:t>
            </a:r>
            <a:r>
              <a:rPr lang="tr-TR" sz="1400" err="1"/>
              <a:t>block</a:t>
            </a:r>
            <a:r>
              <a:rPr lang="tr-TR" sz="1400"/>
              <a:t> inside </a:t>
            </a:r>
            <a:r>
              <a:rPr lang="tr-TR" sz="1400" err="1"/>
              <a:t>every</a:t>
            </a:r>
            <a:r>
              <a:rPr lang="tr-TR" sz="1400"/>
              <a:t> </a:t>
            </a:r>
            <a:r>
              <a:rPr lang="tr-TR" sz="1400" err="1"/>
              <a:t>single</a:t>
            </a:r>
            <a:r>
              <a:rPr lang="tr-TR" sz="1400"/>
              <a:t> </a:t>
            </a:r>
            <a:r>
              <a:rPr lang="tr-TR" sz="1400" err="1"/>
              <a:t>observation</a:t>
            </a:r>
            <a:r>
              <a:rPr lang="tr-TR" sz="1400"/>
              <a:t> </a:t>
            </a:r>
            <a:r>
              <a:rPr lang="tr-TR" sz="1400" err="1"/>
              <a:t>frame</a:t>
            </a:r>
            <a:endParaRPr lang="tr-TR" sz="1400"/>
          </a:p>
          <a:p>
            <a:pPr marL="342900" indent="-342900">
              <a:lnSpc>
                <a:spcPct val="100000"/>
              </a:lnSpc>
              <a:buSzTx/>
              <a:buFont typeface="Arial"/>
              <a:buChar char="•"/>
              <a:defRPr sz="1800"/>
            </a:pPr>
            <a:r>
              <a:rPr lang="tr-TR" sz="1400" err="1"/>
              <a:t>Lets</a:t>
            </a:r>
            <a:r>
              <a:rPr lang="tr-TR" sz="1400"/>
              <a:t> network </a:t>
            </a:r>
            <a:r>
              <a:rPr lang="tr-TR" sz="1400" err="1"/>
              <a:t>learn</a:t>
            </a:r>
            <a:r>
              <a:rPr lang="tr-TR" sz="1400"/>
              <a:t> </a:t>
            </a:r>
            <a:r>
              <a:rPr lang="tr-TR" sz="1400" err="1"/>
              <a:t>correlations</a:t>
            </a:r>
            <a:r>
              <a:rPr lang="tr-TR" sz="1400"/>
              <a:t> </a:t>
            </a:r>
            <a:r>
              <a:rPr lang="tr-TR" sz="1400" err="1"/>
              <a:t>among</a:t>
            </a:r>
            <a:r>
              <a:rPr lang="tr-TR" sz="1400"/>
              <a:t> </a:t>
            </a:r>
            <a:r>
              <a:rPr lang="tr-TR" sz="1400" err="1"/>
              <a:t>raw</a:t>
            </a:r>
            <a:r>
              <a:rPr lang="tr-TR" sz="1400"/>
              <a:t> </a:t>
            </a:r>
            <a:r>
              <a:rPr lang="tr-TR" sz="1400" err="1"/>
              <a:t>features</a:t>
            </a:r>
            <a:endParaRPr lang="tr-TR" sz="1400"/>
          </a:p>
          <a:p>
            <a:pPr marL="342900" indent="-342900">
              <a:lnSpc>
                <a:spcPct val="100000"/>
              </a:lnSpc>
              <a:buSzTx/>
              <a:buFont typeface="Arial"/>
              <a:buChar char="•"/>
              <a:defRPr sz="1800"/>
            </a:pPr>
            <a:endParaRPr lang="tr-TR" sz="1800"/>
          </a:p>
          <a:p>
            <a:pPr marL="342900" indent="-342900">
              <a:lnSpc>
                <a:spcPct val="100000"/>
              </a:lnSpc>
              <a:buSzTx/>
              <a:buFont typeface="Arial"/>
              <a:buChar char="•"/>
              <a:defRPr sz="1800"/>
            </a:pPr>
            <a:endParaRPr lang="tr-TR" sz="1800"/>
          </a:p>
          <a:p>
            <a:pPr marL="342900" indent="-342900">
              <a:lnSpc>
                <a:spcPct val="100000"/>
              </a:lnSpc>
              <a:buSzTx/>
              <a:buFont typeface="Arial"/>
              <a:buChar char="•"/>
              <a:defRPr sz="1800"/>
            </a:pPr>
            <a:endParaRPr lang="tr-TR" sz="2400" b="1"/>
          </a:p>
          <a:p>
            <a:pPr marL="342900" indent="-342900">
              <a:lnSpc>
                <a:spcPct val="100000"/>
              </a:lnSpc>
              <a:buSzTx/>
              <a:buFont typeface="Arial"/>
              <a:buChar char="•"/>
              <a:defRPr sz="1800"/>
            </a:pPr>
            <a:endParaRPr lang="tr-TR" sz="2400" b="1"/>
          </a:p>
          <a:p>
            <a:pPr marL="391795" lvl="2" indent="-277495">
              <a:lnSpc>
                <a:spcPct val="100000"/>
              </a:lnSpc>
              <a:buSzPct val="171000"/>
              <a:buFont typeface="Arial"/>
              <a:buChar char="•"/>
              <a:defRPr sz="1800"/>
            </a:pPr>
            <a:endParaRPr lang="tr-TR" sz="1800"/>
          </a:p>
        </p:txBody>
      </p:sp>
      <p:sp>
        <p:nvSpPr>
          <p:cNvPr id="23" name="Metin kutusu 22">
            <a:extLst>
              <a:ext uri="{FF2B5EF4-FFF2-40B4-BE49-F238E27FC236}">
                <a16:creationId xmlns:a16="http://schemas.microsoft.com/office/drawing/2014/main" id="{9AC4B4F0-8A7D-EE65-754B-966E3E470C2B}"/>
              </a:ext>
            </a:extLst>
          </p:cNvPr>
          <p:cNvSpPr txBox="1"/>
          <p:nvPr/>
        </p:nvSpPr>
        <p:spPr>
          <a:xfrm>
            <a:off x="11749121" y="13349871"/>
            <a:ext cx="2743200" cy="1131077"/>
          </a:xfrm>
          <a:prstGeom prst="rect">
            <a:avLst/>
          </a:prstGeom>
          <a:noFill/>
          <a:ln w="254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21919" tIns="121919" rIns="121919" bIns="121919" numCol="1" spcCol="3810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buNone/>
            </a:pPr>
            <a:r>
              <a:rPr lang="en-US" sz="1800" b="1" u="sng"/>
              <a:t>Lunar Lander</a:t>
            </a:r>
            <a:endParaRPr lang="en-US" sz="1800" b="1" i="0" u="sng" strike="noStrike" cap="none" spc="0" baseline="0">
              <a:solidFill>
                <a:srgbClr val="000000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4" name="Metin kutusu 23">
            <a:extLst>
              <a:ext uri="{FF2B5EF4-FFF2-40B4-BE49-F238E27FC236}">
                <a16:creationId xmlns:a16="http://schemas.microsoft.com/office/drawing/2014/main" id="{837726F5-D8DE-F6FD-8F28-9E06580BF258}"/>
              </a:ext>
            </a:extLst>
          </p:cNvPr>
          <p:cNvSpPr txBox="1"/>
          <p:nvPr/>
        </p:nvSpPr>
        <p:spPr>
          <a:xfrm>
            <a:off x="7628660" y="13351020"/>
            <a:ext cx="2743200" cy="1131077"/>
          </a:xfrm>
          <a:prstGeom prst="rect">
            <a:avLst/>
          </a:prstGeom>
          <a:noFill/>
          <a:ln w="254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21919" tIns="121919" rIns="121919" bIns="121919" numCol="1" spcCol="3810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buNone/>
            </a:pPr>
            <a:r>
              <a:rPr lang="en-US" sz="1800" b="1" u="sng"/>
              <a:t>Ant Bullet</a:t>
            </a:r>
            <a:endParaRPr lang="en-US" sz="1800" b="1" i="0" u="sng" strike="noStrike" cap="none" spc="0" baseline="0">
              <a:solidFill>
                <a:srgbClr val="000000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1" name="Metin kutusu 30">
            <a:extLst>
              <a:ext uri="{FF2B5EF4-FFF2-40B4-BE49-F238E27FC236}">
                <a16:creationId xmlns:a16="http://schemas.microsoft.com/office/drawing/2014/main" id="{E718BF75-A093-93A5-3F71-D77D43BE30E6}"/>
              </a:ext>
            </a:extLst>
          </p:cNvPr>
          <p:cNvSpPr txBox="1"/>
          <p:nvPr/>
        </p:nvSpPr>
        <p:spPr>
          <a:xfrm>
            <a:off x="20792206" y="3072043"/>
            <a:ext cx="2743200" cy="1131077"/>
          </a:xfrm>
          <a:prstGeom prst="rect">
            <a:avLst/>
          </a:prstGeom>
          <a:noFill/>
          <a:ln w="254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21919" tIns="121919" rIns="121919" bIns="121919" numCol="1" spcCol="3810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buNone/>
            </a:pPr>
            <a:r>
              <a:rPr lang="en-US" sz="1800" b="1" u="sng"/>
              <a:t>Lunar Lander</a:t>
            </a:r>
            <a:endParaRPr lang="en-US" sz="1800" b="1" i="0" u="sng" strike="noStrike" cap="none" spc="0" baseline="0">
              <a:solidFill>
                <a:srgbClr val="000000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2" name="Metin kutusu 31">
            <a:extLst>
              <a:ext uri="{FF2B5EF4-FFF2-40B4-BE49-F238E27FC236}">
                <a16:creationId xmlns:a16="http://schemas.microsoft.com/office/drawing/2014/main" id="{12221349-364E-3B61-AD42-CA8F32843B82}"/>
              </a:ext>
            </a:extLst>
          </p:cNvPr>
          <p:cNvSpPr txBox="1"/>
          <p:nvPr/>
        </p:nvSpPr>
        <p:spPr>
          <a:xfrm>
            <a:off x="16352075" y="3077853"/>
            <a:ext cx="2743200" cy="1131077"/>
          </a:xfrm>
          <a:prstGeom prst="rect">
            <a:avLst/>
          </a:prstGeom>
          <a:noFill/>
          <a:ln w="254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21919" tIns="121919" rIns="121919" bIns="121919" numCol="1" spcCol="3810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buNone/>
            </a:pPr>
            <a:r>
              <a:rPr lang="en-US" sz="1800" b="1" u="sng"/>
              <a:t>Ant Bullet</a:t>
            </a:r>
            <a:endParaRPr lang="en-US" sz="1800" b="1" i="0" u="sng" strike="noStrike" cap="none" spc="0" baseline="0">
              <a:solidFill>
                <a:srgbClr val="000000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2" name="Resim 11" descr="metin, öykü gelişim çizgisi&#10;&#10;Yapay zeka tarafından oluşturulmuş içerik yanlış olabilir.">
            <a:extLst>
              <a:ext uri="{FF2B5EF4-FFF2-40B4-BE49-F238E27FC236}">
                <a16:creationId xmlns:a16="http://schemas.microsoft.com/office/drawing/2014/main" id="{1E993BD2-B86B-03CF-3EA8-1B21EC39731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949668" y="14292960"/>
            <a:ext cx="4160768" cy="2567335"/>
          </a:xfrm>
          <a:prstGeom prst="rect">
            <a:avLst/>
          </a:prstGeom>
        </p:spPr>
      </p:pic>
      <p:pic>
        <p:nvPicPr>
          <p:cNvPr id="27" name="Resim 26" descr="metin, ekran görüntüsü, diyagram, sayı, numara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A3912B62-1012-6623-D63B-661308F5F23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729699" y="3935507"/>
            <a:ext cx="4365644" cy="9317042"/>
          </a:xfrm>
          <a:prstGeom prst="rect">
            <a:avLst/>
          </a:prstGeom>
        </p:spPr>
      </p:pic>
      <p:pic>
        <p:nvPicPr>
          <p:cNvPr id="4" name="Resim 3" descr="metin, çizgi, öykü gelişim çizgisi&#10;&#10;Yapay zeka tarafından oluşturulmuş içerik yanlış olabilir.">
            <a:extLst>
              <a:ext uri="{FF2B5EF4-FFF2-40B4-BE49-F238E27FC236}">
                <a16:creationId xmlns:a16="http://schemas.microsoft.com/office/drawing/2014/main" id="{D93D4ADC-7C5A-2AD2-70AA-DD48C2D75C0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30939" y="14293756"/>
            <a:ext cx="4132027" cy="2563636"/>
          </a:xfrm>
          <a:prstGeom prst="rect">
            <a:avLst/>
          </a:prstGeom>
        </p:spPr>
      </p:pic>
      <p:pic>
        <p:nvPicPr>
          <p:cNvPr id="18" name="Resim 17" descr="metin, diyagram, çizgi, ekran görüntüsü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DF65D13A-8E1F-953B-F9AF-F1670CAE826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330934" y="3941945"/>
            <a:ext cx="4400714" cy="9326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731048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Standarddesign">
  <a:themeElements>
    <a:clrScheme name="Standarddesig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CC99"/>
      </a:accent1>
      <a:accent2>
        <a:srgbClr val="3333CC"/>
      </a:accent2>
      <a:accent3>
        <a:srgbClr val="8F8F8F"/>
      </a:accent3>
      <a:accent4>
        <a:srgbClr val="707070"/>
      </a:accent4>
      <a:accent5>
        <a:srgbClr val="AAE2CA"/>
      </a:accent5>
      <a:accent6>
        <a:srgbClr val="2D2DB9"/>
      </a:accent6>
      <a:hlink>
        <a:srgbClr val="0000FF"/>
      </a:hlink>
      <a:folHlink>
        <a:srgbClr val="FF00FF"/>
      </a:folHlink>
    </a:clrScheme>
    <a:fontScheme name="Standarddesign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Standarddesig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101600" dist="508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>
            <a:lumOff val="44000"/>
          </a:schemeClr>
        </a:solidFill>
        <a:ln w="635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2438400" rtl="0" fontAlgn="auto" latinLnBrk="0" hangingPunct="0">
          <a:lnSpc>
            <a:spcPts val="6900"/>
          </a:lnSpc>
          <a:spcBef>
            <a:spcPts val="0"/>
          </a:spcBef>
          <a:spcAft>
            <a:spcPts val="0"/>
          </a:spcAft>
          <a:buClrTx/>
          <a:buSzPct val="100000"/>
          <a:buFontTx/>
          <a:buChar char="-"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63500" cap="flat">
          <a:solidFill>
            <a:schemeClr val="accent1"/>
          </a:solidFill>
          <a:prstDash val="solid"/>
          <a:round/>
        </a:ln>
        <a:effectLst>
          <a:outerShdw blurRad="101600" dist="508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25400" cap="flat">
          <a:noFill/>
          <a:miter lim="400000"/>
        </a:ln>
        <a:effectLst/>
        <a:sp3d/>
      </a:spPr>
      <a:bodyPr rot="0" spcFirstLastPara="1" vertOverflow="overflow" horzOverflow="overflow" vert="horz" wrap="square" lIns="121919" tIns="121919" rIns="121919" bIns="121919" numCol="1" spcCol="38100" rtlCol="0" anchor="t">
        <a:spAutoFit/>
      </a:bodyPr>
      <a:lstStyle>
        <a:defPPr marL="0" marR="0" indent="0" algn="l" defTabSz="2438400" rtl="0" fontAlgn="auto" latinLnBrk="0" hangingPunct="0">
          <a:lnSpc>
            <a:spcPts val="6900"/>
          </a:lnSpc>
          <a:spcBef>
            <a:spcPts val="0"/>
          </a:spcBef>
          <a:spcAft>
            <a:spcPts val="0"/>
          </a:spcAft>
          <a:buClrTx/>
          <a:buSzPct val="100000"/>
          <a:buFontTx/>
          <a:buChar char="-"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Standarddesign">
  <a:themeElements>
    <a:clrScheme name="Standarddesig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CC99"/>
      </a:accent1>
      <a:accent2>
        <a:srgbClr val="3333CC"/>
      </a:accent2>
      <a:accent3>
        <a:srgbClr val="8F8F8F"/>
      </a:accent3>
      <a:accent4>
        <a:srgbClr val="707070"/>
      </a:accent4>
      <a:accent5>
        <a:srgbClr val="AAE2CA"/>
      </a:accent5>
      <a:accent6>
        <a:srgbClr val="2D2DB9"/>
      </a:accent6>
      <a:hlink>
        <a:srgbClr val="0000FF"/>
      </a:hlink>
      <a:folHlink>
        <a:srgbClr val="FF00FF"/>
      </a:folHlink>
    </a:clrScheme>
    <a:fontScheme name="Standarddesign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Standarddesig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101600" dist="508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>
            <a:lumOff val="44000"/>
          </a:schemeClr>
        </a:solidFill>
        <a:ln w="635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2438400" rtl="0" fontAlgn="auto" latinLnBrk="0" hangingPunct="0">
          <a:lnSpc>
            <a:spcPts val="6900"/>
          </a:lnSpc>
          <a:spcBef>
            <a:spcPts val="0"/>
          </a:spcBef>
          <a:spcAft>
            <a:spcPts val="0"/>
          </a:spcAft>
          <a:buClrTx/>
          <a:buSzPct val="100000"/>
          <a:buFontTx/>
          <a:buChar char="-"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63500" cap="flat">
          <a:solidFill>
            <a:schemeClr val="accent1"/>
          </a:solidFill>
          <a:prstDash val="solid"/>
          <a:round/>
        </a:ln>
        <a:effectLst>
          <a:outerShdw blurRad="101600" dist="508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25400" cap="flat">
          <a:noFill/>
          <a:miter lim="400000"/>
        </a:ln>
        <a:effectLst/>
        <a:sp3d/>
      </a:spPr>
      <a:bodyPr rot="0" spcFirstLastPara="1" vertOverflow="overflow" horzOverflow="overflow" vert="horz" wrap="square" lIns="121919" tIns="121919" rIns="121919" bIns="121919" numCol="1" spcCol="38100" rtlCol="0" anchor="t">
        <a:spAutoFit/>
      </a:bodyPr>
      <a:lstStyle>
        <a:defPPr marL="0" marR="0" indent="0" algn="l" defTabSz="2438400" rtl="0" fontAlgn="auto" latinLnBrk="0" hangingPunct="0">
          <a:lnSpc>
            <a:spcPts val="6900"/>
          </a:lnSpc>
          <a:spcBef>
            <a:spcPts val="0"/>
          </a:spcBef>
          <a:spcAft>
            <a:spcPts val="0"/>
          </a:spcAft>
          <a:buClrTx/>
          <a:buSzPct val="100000"/>
          <a:buFontTx/>
          <a:buChar char="-"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Özel</PresentationFormat>
  <Slides>1</Slides>
  <Notes>0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Slayt Başlıkları</vt:lpstr>
      </vt:variant>
      <vt:variant>
        <vt:i4>1</vt:i4>
      </vt:variant>
    </vt:vector>
  </HeadingPairs>
  <TitlesOfParts>
    <vt:vector size="2" baseType="lpstr">
      <vt:lpstr>Standarddesign</vt:lpstr>
      <vt:lpstr>PowerPoint Sunusu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14</cp:revision>
  <dcterms:modified xsi:type="dcterms:W3CDTF">2025-09-24T15:34:25Z</dcterms:modified>
</cp:coreProperties>
</file>

<file path=docProps/thumbnail.jpeg>
</file>